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3" r:id="rId2"/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8CBAF6-5839-4CA4-8439-D9C0AF9E08C2}" type="datetimeFigureOut">
              <a:rPr lang="ru-RU" smtClean="0"/>
              <a:t>25.11.2025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04DC34-D111-45A8-913B-5FC2E2D44E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63140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4DC34-D111-45A8-913B-5FC2E2D44E1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48538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Найди деревья у которых нет пары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4DC34-D111-45A8-913B-5FC2E2D44E1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648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E370CE-FBF0-43A9-AAF8-E58E98F3FC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EEE0CF9-086B-434A-92C7-4439F5576D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E0473D5-7092-46DB-9D71-62B792DDC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4A33C-898F-4F7C-BC12-C4655863EF14}" type="datetimeFigureOut">
              <a:rPr lang="ru-RU" smtClean="0"/>
              <a:t>25.11.2025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453CE0-9F33-49C3-AEB4-EFC7991BD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651B48-43A4-4AE0-B440-7223BB441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C139D-720C-4A1A-AD28-0DC81207BD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688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43F3E8-FD0C-46E1-A51C-9DD047591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36E276-1A64-498C-B643-AD9687280F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19F7308-C0F1-4AFA-BCE3-D20358E22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4A33C-898F-4F7C-BC12-C4655863EF14}" type="datetimeFigureOut">
              <a:rPr lang="ru-RU" smtClean="0"/>
              <a:t>25.11.2025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F55A664-DBF4-4ED7-BB52-231A895C5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64D26B-C1D9-4534-AAD0-96D61E6EC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C139D-720C-4A1A-AD28-0DC81207BD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0766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B0AD44-E48C-4D90-A2D2-4EC686670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B62F0B9-59EE-49C6-B1CA-6916D22E85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D1A5BA-1803-4033-B270-25268F4D3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4A33C-898F-4F7C-BC12-C4655863EF14}" type="datetimeFigureOut">
              <a:rPr lang="ru-RU" smtClean="0"/>
              <a:t>25.11.2025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AAEC305-E4E7-43FD-9597-2D9BBC6DA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5B402E-DF38-455C-9C52-3C57C0B9B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C139D-720C-4A1A-AD28-0DC81207BD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563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48CCC3-655B-4EC0-9BC4-0DFF1D0EF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1C839AA-9045-46DE-92DE-7A9997B3DD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545554F-420D-41DB-8BC0-9D0C667136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D0451D5-5709-43EA-8274-81D1CEE64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4A33C-898F-4F7C-BC12-C4655863EF14}" type="datetimeFigureOut">
              <a:rPr lang="ru-RU" smtClean="0"/>
              <a:t>25.11.2025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A587AD0-3F88-41AA-9814-365871A2F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C38730C-01FA-433C-BC33-85BD13DC1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C139D-720C-4A1A-AD28-0DC81207BD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8362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D43FBF-D8DA-4F12-9006-46C22C3B1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A1171A6-C846-443D-A573-AC4BCE7FFA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20238DA-81F4-4648-83E6-35CEEAFB93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C3DC9B1-DDAC-4814-B3D6-D36BC3369B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995FBEF-67FE-42C5-9EE1-571CDD3C62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8F0349A-BD62-4DCF-A18B-43A64F32C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4A33C-898F-4F7C-BC12-C4655863EF14}" type="datetimeFigureOut">
              <a:rPr lang="ru-RU" smtClean="0"/>
              <a:t>25.11.2025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21C0B47-203C-46F8-8F52-F352C383E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124587C-C853-4B55-A57A-0D7696716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C139D-720C-4A1A-AD28-0DC81207BD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287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724E2D-F66B-4D97-BE18-6A3B21113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C614637-0DB2-4B2F-9DA7-CE7BC94A5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4A33C-898F-4F7C-BC12-C4655863EF14}" type="datetimeFigureOut">
              <a:rPr lang="ru-RU" smtClean="0"/>
              <a:t>25.11.2025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A25FD5F-10E6-45B7-A36E-BE109D44E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19BAB21-C13F-45D9-90AF-BC9B32302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C139D-720C-4A1A-AD28-0DC81207BD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613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CAF8726-19C0-42C8-9AE3-415DE03EE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4A33C-898F-4F7C-BC12-C4655863EF14}" type="datetimeFigureOut">
              <a:rPr lang="ru-RU" smtClean="0"/>
              <a:t>25.11.2025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E969C1C-EB61-429D-AD58-B0192E076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0CE087E-B2F0-47CD-A8A2-6738BB3DD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C139D-720C-4A1A-AD28-0DC81207BD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434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A90DFE-C4B2-49D6-A37E-3DEAD58E0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7D0FEF-537F-4226-94E3-58462A6C5A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10D3597-8EC6-42A1-8A69-B23833BA42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1AF502C-3A1C-4568-9461-485BF0965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4A33C-898F-4F7C-BC12-C4655863EF14}" type="datetimeFigureOut">
              <a:rPr lang="ru-RU" smtClean="0"/>
              <a:t>25.11.2025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BAEBCC8-5AB5-4D79-95B6-253DF30BE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C1834F6-9E25-4314-8C4F-74CA259E5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C139D-720C-4A1A-AD28-0DC81207BD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3316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031539-0CEE-4985-AD75-C3CE201C4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2074344-2722-405C-8C62-EB9758CFE5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8CAC78D-F978-44BE-B9B5-DED64CF6D7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4913EF4-F59D-4B8F-B516-3824380E9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4A33C-898F-4F7C-BC12-C4655863EF14}" type="datetimeFigureOut">
              <a:rPr lang="ru-RU" smtClean="0"/>
              <a:t>25.11.2025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2EB6C07-FF2B-43E6-9C87-AAFB0F81A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F003957-E891-44F2-99CB-29D6C1A36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C139D-720C-4A1A-AD28-0DC81207BD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4676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9C7FAF-CCDD-4C4F-974E-39F95C233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52F87E9-BBE4-4AE8-A480-EBEE2D199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636C21-5708-4978-9296-688A683D0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4A33C-898F-4F7C-BC12-C4655863EF14}" type="datetimeFigureOut">
              <a:rPr lang="ru-RU" smtClean="0"/>
              <a:t>25.11.2025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7B4DC2-43A2-4D21-9652-CA074C4AF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331391-4F76-4BD2-A1CE-9039C5CE2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C139D-720C-4A1A-AD28-0DC81207BD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0191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AFD27A0-3190-47FF-82D2-B472634A0C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2178189-999A-4126-9320-2310D9B2EA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6A7BA7A-AB34-44E3-9B81-7CC4FCAD9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4A33C-898F-4F7C-BC12-C4655863EF14}" type="datetimeFigureOut">
              <a:rPr lang="ru-RU" smtClean="0"/>
              <a:t>25.11.2025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C003BCF-E458-4898-AADD-7CB818765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2A90B8A-88A4-4834-B121-4A3885266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C139D-720C-4A1A-AD28-0DC81207BD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503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10FC3C-4AFB-4B34-934F-96CDE32E5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CF7B30D-DCAD-4BF3-B97F-649BB0EE32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126846-3746-41F7-A3DB-E0BC93F0DC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A4A33C-898F-4F7C-BC12-C4655863EF14}" type="datetimeFigureOut">
              <a:rPr lang="ru-RU" smtClean="0"/>
              <a:t>25.11.2025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D7EFFF8-6F0A-44D8-B498-7E54E5B5E2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8FD18F-70A8-4232-AF9B-FB90E2600B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C139D-720C-4A1A-AD28-0DC81207BD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731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microsoft.com/office/2007/relationships/hdphoto" Target="../media/hdphoto4.wdp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10.png"/><Relationship Id="rId7" Type="http://schemas.microsoft.com/office/2007/relationships/hdphoto" Target="../media/hdphoto2.wdp"/><Relationship Id="rId12" Type="http://schemas.openxmlformats.org/officeDocument/2006/relationships/image" Target="../media/image7.png"/><Relationship Id="rId17" Type="http://schemas.openxmlformats.org/officeDocument/2006/relationships/slide" Target="slide7.xml"/><Relationship Id="rId2" Type="http://schemas.openxmlformats.org/officeDocument/2006/relationships/audio" Target="../media/media2.mp3"/><Relationship Id="rId16" Type="http://schemas.microsoft.com/office/2007/relationships/hdphoto" Target="../media/hdphoto5.wdp"/><Relationship Id="rId20" Type="http://schemas.openxmlformats.org/officeDocument/2006/relationships/slide" Target="slide8.xml"/><Relationship Id="rId1" Type="http://schemas.microsoft.com/office/2007/relationships/media" Target="../media/media2.mp3"/><Relationship Id="rId6" Type="http://schemas.openxmlformats.org/officeDocument/2006/relationships/image" Target="../media/image5.png"/><Relationship Id="rId11" Type="http://schemas.openxmlformats.org/officeDocument/2006/relationships/slide" Target="slide5.xml"/><Relationship Id="rId5" Type="http://schemas.openxmlformats.org/officeDocument/2006/relationships/slide" Target="slide3.xml"/><Relationship Id="rId15" Type="http://schemas.openxmlformats.org/officeDocument/2006/relationships/image" Target="../media/image8.png"/><Relationship Id="rId23" Type="http://schemas.openxmlformats.org/officeDocument/2006/relationships/image" Target="../media/image3.png"/><Relationship Id="rId10" Type="http://schemas.microsoft.com/office/2007/relationships/hdphoto" Target="../media/hdphoto3.wdp"/><Relationship Id="rId19" Type="http://schemas.microsoft.com/office/2007/relationships/hdphoto" Target="../media/hdphoto6.wdp"/><Relationship Id="rId4" Type="http://schemas.openxmlformats.org/officeDocument/2006/relationships/image" Target="../media/image4.jpg"/><Relationship Id="rId9" Type="http://schemas.openxmlformats.org/officeDocument/2006/relationships/image" Target="../media/image6.png"/><Relationship Id="rId14" Type="http://schemas.openxmlformats.org/officeDocument/2006/relationships/slide" Target="slide6.xml"/><Relationship Id="rId22" Type="http://schemas.microsoft.com/office/2007/relationships/hdphoto" Target="../media/hdphoto7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" Target="slide2.xml"/><Relationship Id="rId7" Type="http://schemas.openxmlformats.org/officeDocument/2006/relationships/image" Target="../media/image13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11" Type="http://schemas.openxmlformats.org/officeDocument/2006/relationships/image" Target="../media/image17.png"/><Relationship Id="rId5" Type="http://schemas.microsoft.com/office/2007/relationships/hdphoto" Target="../media/hdphoto2.wdp"/><Relationship Id="rId10" Type="http://schemas.openxmlformats.org/officeDocument/2006/relationships/image" Target="../media/image16.png"/><Relationship Id="rId4" Type="http://schemas.openxmlformats.org/officeDocument/2006/relationships/image" Target="../media/image5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9.jp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5" Type="http://schemas.openxmlformats.org/officeDocument/2006/relationships/image" Target="../media/image7.png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7.xml"/><Relationship Id="rId7" Type="http://schemas.microsoft.com/office/2007/relationships/hdphoto" Target="../media/hdphoto5.wdp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8.png"/><Relationship Id="rId5" Type="http://schemas.openxmlformats.org/officeDocument/2006/relationships/slide" Target="slide2.xml"/><Relationship Id="rId4" Type="http://schemas.openxmlformats.org/officeDocument/2006/relationships/image" Target="../media/image21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23.jp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11" Type="http://schemas.openxmlformats.org/officeDocument/2006/relationships/image" Target="../media/image28.png"/><Relationship Id="rId5" Type="http://schemas.openxmlformats.org/officeDocument/2006/relationships/image" Target="../media/image9.png"/><Relationship Id="rId10" Type="http://schemas.openxmlformats.org/officeDocument/2006/relationships/image" Target="../media/image27.png"/><Relationship Id="rId4" Type="http://schemas.openxmlformats.org/officeDocument/2006/relationships/slide" Target="slide2.xml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microsoft.com/office/2007/relationships/hdphoto" Target="../media/hdphoto7.wdp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90000"/>
            <a:lum/>
          </a:blip>
          <a:srcRect/>
          <a:stretch>
            <a:fillRect l="-6000" t="-4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4F5F074-CC42-4C08-BEA0-3756B420C7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460" b="96350" l="4348" r="93478">
                        <a14:foregroundMark x1="13587" y1="91971" x2="13587" y2="91971"/>
                        <a14:foregroundMark x1="43478" y1="93431" x2="43478" y2="93431"/>
                        <a14:foregroundMark x1="10870" y1="80657" x2="10870" y2="80657"/>
                        <a14:foregroundMark x1="4348" y1="97810" x2="4348" y2="97810"/>
                        <a14:foregroundMark x1="92935" y1="57664" x2="92935" y2="57664"/>
                        <a14:foregroundMark x1="59783" y1="22263" x2="59783" y2="22263"/>
                        <a14:foregroundMark x1="54891" y1="32117" x2="54891" y2="32117"/>
                        <a14:foregroundMark x1="67391" y1="5109" x2="67391" y2="5109"/>
                        <a14:foregroundMark x1="85870" y1="96350" x2="85870" y2="96350"/>
                        <a14:foregroundMark x1="78804" y1="1460" x2="78804" y2="1460"/>
                        <a14:foregroundMark x1="93478" y1="15693" x2="93478" y2="15693"/>
                        <a14:foregroundMark x1="40761" y1="71898" x2="40761" y2="71898"/>
                        <a14:foregroundMark x1="29348" y1="94526" x2="29348" y2="9452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68615" y="562707"/>
            <a:ext cx="3774728" cy="5621063"/>
          </a:xfrm>
          <a:prstGeom prst="rect">
            <a:avLst/>
          </a:prstGeom>
        </p:spPr>
      </p:pic>
      <p:pic>
        <p:nvPicPr>
          <p:cNvPr id="3" name="rugpt-io_audio_17-11-25-10-12-35">
            <a:hlinkClick r:id="" action="ppaction://media"/>
            <a:extLst>
              <a:ext uri="{FF2B5EF4-FFF2-40B4-BE49-F238E27FC236}">
                <a16:creationId xmlns:a16="http://schemas.microsoft.com/office/drawing/2014/main" id="{0D52CA39-9186-4D7A-BB73-3A401EA366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48530" y="60502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572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96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79000"/>
            <a:lum/>
          </a:blip>
          <a:srcRect/>
          <a:stretch>
            <a:fillRect t="-13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hlinkClick r:id="rId5" action="ppaction://hlinksldjump"/>
            <a:extLst>
              <a:ext uri="{FF2B5EF4-FFF2-40B4-BE49-F238E27FC236}">
                <a16:creationId xmlns:a16="http://schemas.microsoft.com/office/drawing/2014/main" id="{08592890-5D22-4549-B2F1-9DD4C0FAFA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297" b="96094" l="9473" r="94727">
                        <a14:foregroundMark x1="54199" y1="30566" x2="54199" y2="30566"/>
                        <a14:foregroundMark x1="55273" y1="7422" x2="55273" y2="7422"/>
                        <a14:foregroundMark x1="55273" y1="7422" x2="55273" y2="7422"/>
                        <a14:foregroundMark x1="53223" y1="21777" x2="53223" y2="21777"/>
                        <a14:foregroundMark x1="53223" y1="21777" x2="53223" y2="21777"/>
                        <a14:foregroundMark x1="53223" y1="21777" x2="53223" y2="21777"/>
                        <a14:foregroundMark x1="53418" y1="19727" x2="53418" y2="19727"/>
                        <a14:foregroundMark x1="53418" y1="19727" x2="53418" y2="19727"/>
                        <a14:foregroundMark x1="54688" y1="23340" x2="54688" y2="23340"/>
                        <a14:foregroundMark x1="54688" y1="23340" x2="54688" y2="23340"/>
                        <a14:foregroundMark x1="49902" y1="64160" x2="49902" y2="64160"/>
                        <a14:foregroundMark x1="49902" y1="64160" x2="49902" y2="64160"/>
                        <a14:foregroundMark x1="83203" y1="27930" x2="83203" y2="27930"/>
                        <a14:foregroundMark x1="83203" y1="27930" x2="83203" y2="27930"/>
                        <a14:foregroundMark x1="88086" y1="13965" x2="88086" y2="13965"/>
                        <a14:foregroundMark x1="88086" y1="13965" x2="88086" y2="13965"/>
                        <a14:foregroundMark x1="86816" y1="21094" x2="86816" y2="21094"/>
                        <a14:foregroundMark x1="86816" y1="21094" x2="86816" y2="21094"/>
                        <a14:foregroundMark x1="86816" y1="21094" x2="86816" y2="21094"/>
                        <a14:foregroundMark x1="85645" y1="18848" x2="86426" y2="34473"/>
                        <a14:foregroundMark x1="94238" y1="24609" x2="91602" y2="15332"/>
                        <a14:foregroundMark x1="91602" y1="15332" x2="76563" y2="10449"/>
                        <a14:foregroundMark x1="76563" y1="10449" x2="71094" y2="6348"/>
                        <a14:foregroundMark x1="71094" y1="6348" x2="71094" y2="6348"/>
                        <a14:foregroundMark x1="66113" y1="4297" x2="37695" y2="8984"/>
                        <a14:foregroundMark x1="37695" y1="8984" x2="31250" y2="13281"/>
                        <a14:foregroundMark x1="31250" y1="13281" x2="16895" y2="45508"/>
                        <a14:foregroundMark x1="16895" y1="45508" x2="20020" y2="67676"/>
                        <a14:foregroundMark x1="47852" y1="64453" x2="47852" y2="64453"/>
                        <a14:foregroundMark x1="47852" y1="64453" x2="47852" y2="64453"/>
                        <a14:foregroundMark x1="47852" y1="64453" x2="47852" y2="64453"/>
                        <a14:foregroundMark x1="47852" y1="64453" x2="47852" y2="64453"/>
                        <a14:foregroundMark x1="52832" y1="63965" x2="52832" y2="63965"/>
                        <a14:foregroundMark x1="52832" y1="63965" x2="52832" y2="63965"/>
                        <a14:foregroundMark x1="55664" y1="63574" x2="55664" y2="63574"/>
                        <a14:foregroundMark x1="55664" y1="63574" x2="55664" y2="63574"/>
                        <a14:foregroundMark x1="55664" y1="60352" x2="55664" y2="60352"/>
                        <a14:foregroundMark x1="55664" y1="60352" x2="55664" y2="60352"/>
                        <a14:foregroundMark x1="42773" y1="58301" x2="59766" y2="63672"/>
                        <a14:foregroundMark x1="59766" y1="63672" x2="59570" y2="60938"/>
                        <a14:foregroundMark x1="94824" y1="24023" x2="94824" y2="24023"/>
                        <a14:foregroundMark x1="94824" y1="19531" x2="94824" y2="19531"/>
                        <a14:foregroundMark x1="59375" y1="95020" x2="59375" y2="95020"/>
                        <a14:foregroundMark x1="59375" y1="95020" x2="59375" y2="95020"/>
                        <a14:foregroundMark x1="38281" y1="95215" x2="38281" y2="95215"/>
                        <a14:foregroundMark x1="62402" y1="95801" x2="62402" y2="95801"/>
                        <a14:foregroundMark x1="64453" y1="93945" x2="64453" y2="93945"/>
                        <a14:foregroundMark x1="61816" y1="93750" x2="61816" y2="93750"/>
                        <a14:foregroundMark x1="61816" y1="93750" x2="61816" y2="93750"/>
                        <a14:foregroundMark x1="60156" y1="94141" x2="60156" y2="94141"/>
                        <a14:foregroundMark x1="56055" y1="95215" x2="56055" y2="95215"/>
                        <a14:foregroundMark x1="54492" y1="94141" x2="54492" y2="94141"/>
                        <a14:foregroundMark x1="58789" y1="95605" x2="58789" y2="95605"/>
                        <a14:foregroundMark x1="39258" y1="96191" x2="39258" y2="96191"/>
                        <a14:foregroundMark x1="35547" y1="94336" x2="41113" y2="94727"/>
                        <a14:foregroundMark x1="44141" y1="95801" x2="44141" y2="95801"/>
                        <a14:foregroundMark x1="45215" y1="93750" x2="45215" y2="93750"/>
                        <a14:foregroundMark x1="9473" y1="65234" x2="9473" y2="65234"/>
                        <a14:foregroundMark x1="50586" y1="65430" x2="50586" y2="65430"/>
                        <a14:foregroundMark x1="44629" y1="64160" x2="44629" y2="64160"/>
                        <a14:foregroundMark x1="28613" y1="54980" x2="56445" y2="65430"/>
                        <a14:foregroundMark x1="56445" y1="65430" x2="72949" y2="66211"/>
                        <a14:foregroundMark x1="72949" y1="66211" x2="72461" y2="60742"/>
                        <a14:foregroundMark x1="26953" y1="51660" x2="38867" y2="67676"/>
                        <a14:foregroundMark x1="38867" y1="67676" x2="45996" y2="71191"/>
                        <a14:foregroundMark x1="45996" y1="71191" x2="45996" y2="711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036" y="4237306"/>
            <a:ext cx="2101948" cy="2101948"/>
          </a:xfrm>
          <a:prstGeom prst="rect">
            <a:avLst/>
          </a:prstGeom>
        </p:spPr>
      </p:pic>
      <p:pic>
        <p:nvPicPr>
          <p:cNvPr id="5" name="Рисунок 4">
            <a:hlinkClick r:id="rId8" action="ppaction://hlinksldjump"/>
            <a:extLst>
              <a:ext uri="{FF2B5EF4-FFF2-40B4-BE49-F238E27FC236}">
                <a16:creationId xmlns:a16="http://schemas.microsoft.com/office/drawing/2014/main" id="{53674BED-C508-4FED-A489-6F806678BC4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84" b="95605" l="9961" r="89844">
                        <a14:foregroundMark x1="52148" y1="23340" x2="52148" y2="23340"/>
                        <a14:foregroundMark x1="72070" y1="6738" x2="44824" y2="8301"/>
                        <a14:foregroundMark x1="44824" y1="8301" x2="43750" y2="8594"/>
                        <a14:foregroundMark x1="28809" y1="16992" x2="28809" y2="16992"/>
                        <a14:foregroundMark x1="26172" y1="21094" x2="26172" y2="21094"/>
                        <a14:foregroundMark x1="56250" y1="781" x2="42383" y2="94141"/>
                        <a14:foregroundMark x1="62012" y1="95020" x2="62012" y2="95020"/>
                        <a14:foregroundMark x1="42773" y1="94531" x2="42773" y2="94531"/>
                        <a14:foregroundMark x1="37598" y1="95605" x2="37598" y2="95605"/>
                        <a14:foregroundMark x1="35547" y1="95605" x2="35547" y2="95605"/>
                        <a14:foregroundMark x1="13184" y1="57422" x2="26367" y2="55176"/>
                        <a14:foregroundMark x1="26367" y1="55176" x2="82715" y2="61914"/>
                        <a14:foregroundMark x1="86426" y1="22754" x2="86426" y2="22754"/>
                        <a14:foregroundMark x1="66504" y1="3711" x2="66504" y2="37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155" y="4418572"/>
            <a:ext cx="2200422" cy="2200422"/>
          </a:xfrm>
          <a:prstGeom prst="rect">
            <a:avLst/>
          </a:prstGeom>
        </p:spPr>
      </p:pic>
      <p:pic>
        <p:nvPicPr>
          <p:cNvPr id="7" name="Рисунок 6">
            <a:hlinkClick r:id="rId11" action="ppaction://hlinksldjump"/>
            <a:extLst>
              <a:ext uri="{FF2B5EF4-FFF2-40B4-BE49-F238E27FC236}">
                <a16:creationId xmlns:a16="http://schemas.microsoft.com/office/drawing/2014/main" id="{9CA2A436-B978-498A-9EDB-5CE997BF9E3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5469" b="92480" l="6055" r="89844">
                        <a14:foregroundMark x1="51953" y1="22754" x2="51953" y2="22754"/>
                        <a14:foregroundMark x1="6055" y1="25000" x2="6055" y2="25000"/>
                        <a14:foregroundMark x1="6055" y1="25000" x2="6055" y2="25000"/>
                        <a14:foregroundMark x1="37598" y1="8594" x2="37598" y2="8594"/>
                        <a14:foregroundMark x1="43555" y1="5566" x2="43555" y2="5566"/>
                        <a14:foregroundMark x1="70605" y1="91504" x2="70605" y2="91504"/>
                        <a14:foregroundMark x1="43750" y1="92480" x2="43750" y2="924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921" y="4378857"/>
            <a:ext cx="2039815" cy="2039815"/>
          </a:xfrm>
          <a:prstGeom prst="rect">
            <a:avLst/>
          </a:prstGeom>
        </p:spPr>
      </p:pic>
      <p:pic>
        <p:nvPicPr>
          <p:cNvPr id="9" name="Рисунок 8">
            <a:hlinkClick r:id="rId14" action="ppaction://hlinksldjump"/>
            <a:extLst>
              <a:ext uri="{FF2B5EF4-FFF2-40B4-BE49-F238E27FC236}">
                <a16:creationId xmlns:a16="http://schemas.microsoft.com/office/drawing/2014/main" id="{5517072E-27A4-4E8B-93F6-55E832CA5C0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6348" b="92285" l="9961" r="89844">
                        <a14:foregroundMark x1="71094" y1="11035" x2="71094" y2="11035"/>
                        <a14:foregroundMark x1="73340" y1="6348" x2="73340" y2="6348"/>
                        <a14:foregroundMark x1="41895" y1="92090" x2="41895" y2="92090"/>
                        <a14:foregroundMark x1="57715" y1="92285" x2="57715" y2="92285"/>
                        <a14:foregroundMark x1="49121" y1="32031" x2="49121" y2="32031"/>
                        <a14:foregroundMark x1="52832" y1="24219" x2="52832" y2="24219"/>
                        <a14:foregroundMark x1="54199" y1="27051" x2="54199" y2="270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359" y="4325375"/>
            <a:ext cx="2355165" cy="2355165"/>
          </a:xfrm>
          <a:prstGeom prst="rect">
            <a:avLst/>
          </a:prstGeom>
        </p:spPr>
      </p:pic>
      <p:pic>
        <p:nvPicPr>
          <p:cNvPr id="11" name="Рисунок 10">
            <a:hlinkClick r:id="rId17" action="ppaction://hlinksldjump"/>
            <a:extLst>
              <a:ext uri="{FF2B5EF4-FFF2-40B4-BE49-F238E27FC236}">
                <a16:creationId xmlns:a16="http://schemas.microsoft.com/office/drawing/2014/main" id="{86A37D37-5FC2-410A-BA84-988DB47745F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5176" b="90918" l="9961" r="89844">
                        <a14:foregroundMark x1="53223" y1="17188" x2="53223" y2="17188"/>
                        <a14:foregroundMark x1="59570" y1="8594" x2="59570" y2="8594"/>
                        <a14:foregroundMark x1="62012" y1="5371" x2="62012" y2="5371"/>
                        <a14:foregroundMark x1="39063" y1="46973" x2="39063" y2="46973"/>
                        <a14:foregroundMark x1="54199" y1="46973" x2="54199" y2="46973"/>
                        <a14:foregroundMark x1="57324" y1="90039" x2="57324" y2="90039"/>
                        <a14:foregroundMark x1="29785" y1="89844" x2="29785" y2="89844"/>
                        <a14:foregroundMark x1="34570" y1="90918" x2="34570" y2="909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902" y="4006802"/>
            <a:ext cx="2562955" cy="2562955"/>
          </a:xfrm>
          <a:prstGeom prst="rect">
            <a:avLst/>
          </a:prstGeom>
        </p:spPr>
      </p:pic>
      <p:pic>
        <p:nvPicPr>
          <p:cNvPr id="13" name="Рисунок 12">
            <a:hlinkClick r:id="rId20" action="ppaction://hlinksldjump"/>
            <a:extLst>
              <a:ext uri="{FF2B5EF4-FFF2-40B4-BE49-F238E27FC236}">
                <a16:creationId xmlns:a16="http://schemas.microsoft.com/office/drawing/2014/main" id="{C33172C3-CCD0-4991-AE84-0F9DE92F58D4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8008" b="89941" l="9961" r="89941">
                        <a14:foregroundMark x1="58789" y1="8008" x2="58789" y2="8008"/>
                        <a14:foregroundMark x1="56543" y1="89453" x2="56543" y2="89453"/>
                        <a14:foregroundMark x1="37207" y1="89258" x2="37207" y2="892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644" y="3685588"/>
            <a:ext cx="2994952" cy="2994952"/>
          </a:xfrm>
          <a:prstGeom prst="rect">
            <a:avLst/>
          </a:prstGeom>
        </p:spPr>
      </p:pic>
      <p:pic>
        <p:nvPicPr>
          <p:cNvPr id="2" name="luvvoice.com-20251117-Wh0F9B">
            <a:hlinkClick r:id="" action="ppaction://media"/>
            <a:extLst>
              <a:ext uri="{FF2B5EF4-FFF2-40B4-BE49-F238E27FC236}">
                <a16:creationId xmlns:a16="http://schemas.microsoft.com/office/drawing/2014/main" id="{F0914425-83E0-4ED4-80FB-51598E9CCA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11329184" y="1055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272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-37000" b="-4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rId3" action="ppaction://hlinksldjump"/>
            <a:extLst>
              <a:ext uri="{FF2B5EF4-FFF2-40B4-BE49-F238E27FC236}">
                <a16:creationId xmlns:a16="http://schemas.microsoft.com/office/drawing/2014/main" id="{E0713150-6173-4FF9-A8FB-3AA395B89F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297" b="96094" l="9473" r="94727">
                        <a14:foregroundMark x1="54199" y1="30566" x2="54199" y2="30566"/>
                        <a14:foregroundMark x1="55273" y1="7422" x2="55273" y2="7422"/>
                        <a14:foregroundMark x1="55273" y1="7422" x2="55273" y2="7422"/>
                        <a14:foregroundMark x1="53223" y1="21777" x2="53223" y2="21777"/>
                        <a14:foregroundMark x1="53223" y1="21777" x2="53223" y2="21777"/>
                        <a14:foregroundMark x1="53223" y1="21777" x2="53223" y2="21777"/>
                        <a14:foregroundMark x1="53418" y1="19727" x2="53418" y2="19727"/>
                        <a14:foregroundMark x1="53418" y1="19727" x2="53418" y2="19727"/>
                        <a14:foregroundMark x1="54688" y1="23340" x2="54688" y2="23340"/>
                        <a14:foregroundMark x1="54688" y1="23340" x2="54688" y2="23340"/>
                        <a14:foregroundMark x1="49902" y1="64160" x2="49902" y2="64160"/>
                        <a14:foregroundMark x1="49902" y1="64160" x2="49902" y2="64160"/>
                        <a14:foregroundMark x1="83203" y1="27930" x2="83203" y2="27930"/>
                        <a14:foregroundMark x1="83203" y1="27930" x2="83203" y2="27930"/>
                        <a14:foregroundMark x1="88086" y1="13965" x2="88086" y2="13965"/>
                        <a14:foregroundMark x1="88086" y1="13965" x2="88086" y2="13965"/>
                        <a14:foregroundMark x1="86816" y1="21094" x2="86816" y2="21094"/>
                        <a14:foregroundMark x1="86816" y1="21094" x2="86816" y2="21094"/>
                        <a14:foregroundMark x1="86816" y1="21094" x2="86816" y2="21094"/>
                        <a14:foregroundMark x1="85645" y1="18848" x2="86426" y2="34473"/>
                        <a14:foregroundMark x1="94238" y1="24609" x2="91602" y2="15332"/>
                        <a14:foregroundMark x1="91602" y1="15332" x2="76563" y2="10449"/>
                        <a14:foregroundMark x1="76563" y1="10449" x2="71094" y2="6348"/>
                        <a14:foregroundMark x1="71094" y1="6348" x2="71094" y2="6348"/>
                        <a14:foregroundMark x1="66113" y1="4297" x2="37695" y2="8984"/>
                        <a14:foregroundMark x1="37695" y1="8984" x2="31250" y2="13281"/>
                        <a14:foregroundMark x1="31250" y1="13281" x2="16895" y2="45508"/>
                        <a14:foregroundMark x1="16895" y1="45508" x2="20020" y2="67676"/>
                        <a14:foregroundMark x1="47852" y1="64453" x2="47852" y2="64453"/>
                        <a14:foregroundMark x1="47852" y1="64453" x2="47852" y2="64453"/>
                        <a14:foregroundMark x1="47852" y1="64453" x2="47852" y2="64453"/>
                        <a14:foregroundMark x1="47852" y1="64453" x2="47852" y2="64453"/>
                        <a14:foregroundMark x1="52832" y1="63965" x2="52832" y2="63965"/>
                        <a14:foregroundMark x1="52832" y1="63965" x2="52832" y2="63965"/>
                        <a14:foregroundMark x1="55664" y1="63574" x2="55664" y2="63574"/>
                        <a14:foregroundMark x1="55664" y1="63574" x2="55664" y2="63574"/>
                        <a14:foregroundMark x1="55664" y1="60352" x2="55664" y2="60352"/>
                        <a14:foregroundMark x1="55664" y1="60352" x2="55664" y2="60352"/>
                        <a14:foregroundMark x1="42773" y1="58301" x2="59766" y2="63672"/>
                        <a14:foregroundMark x1="59766" y1="63672" x2="59570" y2="60938"/>
                        <a14:foregroundMark x1="94824" y1="24023" x2="94824" y2="24023"/>
                        <a14:foregroundMark x1="94824" y1="19531" x2="94824" y2="19531"/>
                        <a14:foregroundMark x1="59375" y1="95020" x2="59375" y2="95020"/>
                        <a14:foregroundMark x1="59375" y1="95020" x2="59375" y2="95020"/>
                        <a14:foregroundMark x1="38281" y1="95215" x2="38281" y2="95215"/>
                        <a14:foregroundMark x1="62402" y1="95801" x2="62402" y2="95801"/>
                        <a14:foregroundMark x1="64453" y1="93945" x2="64453" y2="93945"/>
                        <a14:foregroundMark x1="61816" y1="93750" x2="61816" y2="93750"/>
                        <a14:foregroundMark x1="61816" y1="93750" x2="61816" y2="93750"/>
                        <a14:foregroundMark x1="60156" y1="94141" x2="60156" y2="94141"/>
                        <a14:foregroundMark x1="56055" y1="95215" x2="56055" y2="95215"/>
                        <a14:foregroundMark x1="54492" y1="94141" x2="54492" y2="94141"/>
                        <a14:foregroundMark x1="58789" y1="95605" x2="58789" y2="95605"/>
                        <a14:foregroundMark x1="39258" y1="96191" x2="39258" y2="96191"/>
                        <a14:foregroundMark x1="35547" y1="94336" x2="41113" y2="94727"/>
                        <a14:foregroundMark x1="44141" y1="95801" x2="44141" y2="95801"/>
                        <a14:foregroundMark x1="45215" y1="93750" x2="45215" y2="93750"/>
                        <a14:foregroundMark x1="9473" y1="65234" x2="9473" y2="65234"/>
                        <a14:foregroundMark x1="50586" y1="65430" x2="50586" y2="65430"/>
                        <a14:foregroundMark x1="44629" y1="64160" x2="44629" y2="64160"/>
                        <a14:foregroundMark x1="28613" y1="54980" x2="56445" y2="65430"/>
                        <a14:foregroundMark x1="56445" y1="65430" x2="72949" y2="66211"/>
                        <a14:foregroundMark x1="72949" y1="66211" x2="72461" y2="60742"/>
                        <a14:foregroundMark x1="26953" y1="51660" x2="38867" y2="67676"/>
                        <a14:foregroundMark x1="38867" y1="67676" x2="45996" y2="71191"/>
                        <a14:foregroundMark x1="45996" y1="71191" x2="45996" y2="711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6965" y="4178104"/>
            <a:ext cx="2581422" cy="258142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221A64A-0E7D-48B1-BE91-755BC8B8C7C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264942" y="450167"/>
            <a:ext cx="4853354" cy="3429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8830FF0-5DAA-4EB7-93EC-592EF10DE0A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5" t="64410" r="78865" b="25538"/>
          <a:stretch/>
        </p:blipFill>
        <p:spPr>
          <a:xfrm>
            <a:off x="264942" y="6063175"/>
            <a:ext cx="872197" cy="6893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F65E2AA-C07E-43AA-BB80-5DD5AD1A690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9419" t="3818" r="21787" b="69452"/>
          <a:stretch/>
        </p:blipFill>
        <p:spPr>
          <a:xfrm>
            <a:off x="2525070" y="6049107"/>
            <a:ext cx="913225" cy="6893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0D2A619-07CB-4828-B851-AA3D188981F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712" t="34862" r="78759" b="37863"/>
          <a:stretch/>
        </p:blipFill>
        <p:spPr>
          <a:xfrm>
            <a:off x="1361378" y="6049107"/>
            <a:ext cx="900333" cy="7033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54D4F7-357E-41C3-91AF-A9811308DB4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711" t="67456" r="78760" b="5268"/>
          <a:stretch/>
        </p:blipFill>
        <p:spPr>
          <a:xfrm>
            <a:off x="1377791" y="4155244"/>
            <a:ext cx="900333" cy="7033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6DF55CA-1DE8-4970-83D8-97CE18907A4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0613" t="33771" r="60857" b="38953"/>
          <a:stretch/>
        </p:blipFill>
        <p:spPr>
          <a:xfrm>
            <a:off x="3717209" y="5143963"/>
            <a:ext cx="900333" cy="7033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55DC225-5022-491B-8668-AA12C3203ED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68411"/>
          <a:stretch/>
        </p:blipFill>
        <p:spPr>
          <a:xfrm>
            <a:off x="2525070" y="5070292"/>
            <a:ext cx="896190" cy="8146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F374B15-89CE-4FE9-A771-B82566685C2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67456"/>
          <a:stretch/>
        </p:blipFill>
        <p:spPr>
          <a:xfrm>
            <a:off x="2502598" y="4106655"/>
            <a:ext cx="896190" cy="8392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B1A974B-7DF6-4E1C-82C5-3B96761009E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0228" r="41328" b="67456"/>
          <a:stretch/>
        </p:blipFill>
        <p:spPr>
          <a:xfrm>
            <a:off x="189406" y="5008098"/>
            <a:ext cx="896191" cy="8392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3B358AE-55E7-4996-A52D-C915991B212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37044" b="38408"/>
          <a:stretch/>
        </p:blipFill>
        <p:spPr>
          <a:xfrm>
            <a:off x="1377791" y="5161084"/>
            <a:ext cx="896190" cy="6330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1F07342-F35B-4E9F-9885-AA9ADBD47B41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67456"/>
          <a:stretch/>
        </p:blipFill>
        <p:spPr>
          <a:xfrm>
            <a:off x="3695125" y="4070837"/>
            <a:ext cx="896190" cy="8392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02BB372-6A1C-4038-89D8-CD01C267BB76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34862" b="37863"/>
          <a:stretch/>
        </p:blipFill>
        <p:spPr>
          <a:xfrm>
            <a:off x="173071" y="4070837"/>
            <a:ext cx="908383" cy="7033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BFA16CF-E27E-4E6E-A8A5-B2F92B269738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67456" b="4041"/>
          <a:stretch/>
        </p:blipFill>
        <p:spPr>
          <a:xfrm>
            <a:off x="3689028" y="5996811"/>
            <a:ext cx="908383" cy="7350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46526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4.07407E-6 L 0.32513 -0.271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50" y="-13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4.07407E-6 L 0.15273 -0.15718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30" y="-78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3.7037E-6 L -0.1 -0.1599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" y="-8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3.7037E-7 L -0.11601 -0.15463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07" y="-77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81481E-6 L 0.16927 -0.5307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64" y="-26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1.11111E-6 L 0.07357 -0.42523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72" y="-21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1.11111E-6 L -0.10195 -0.55255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04" y="-27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2.59259E-6 L -0.1987 -0.42778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35" y="-2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7.40741E-7 L 0.24518 -0.6798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53" y="-340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3.33333E-6 L 0.1457 -0.55995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28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4.07407E-6 L 0.12826 -0.67153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06" y="-3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7.40741E-7 L 0.03295 -0.42801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1" y="-2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 t="-19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rId3" action="ppaction://hlinksldjump"/>
            <a:extLst>
              <a:ext uri="{FF2B5EF4-FFF2-40B4-BE49-F238E27FC236}">
                <a16:creationId xmlns:a16="http://schemas.microsoft.com/office/drawing/2014/main" id="{2AD2B5ED-9F4D-4F27-A08D-D843EDF2FA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84" b="95605" l="9961" r="89844">
                        <a14:foregroundMark x1="52148" y1="23340" x2="52148" y2="23340"/>
                        <a14:foregroundMark x1="72070" y1="6738" x2="44824" y2="8301"/>
                        <a14:foregroundMark x1="44824" y1="8301" x2="43750" y2="8594"/>
                        <a14:foregroundMark x1="28809" y1="16992" x2="28809" y2="16992"/>
                        <a14:foregroundMark x1="26172" y1="21094" x2="26172" y2="21094"/>
                        <a14:foregroundMark x1="56250" y1="781" x2="42383" y2="94141"/>
                        <a14:foregroundMark x1="62012" y1="95020" x2="62012" y2="95020"/>
                        <a14:foregroundMark x1="42773" y1="94531" x2="42773" y2="94531"/>
                        <a14:foregroundMark x1="37598" y1="95605" x2="37598" y2="95605"/>
                        <a14:foregroundMark x1="35547" y1="95605" x2="35547" y2="95605"/>
                        <a14:foregroundMark x1="13184" y1="57422" x2="26367" y2="55176"/>
                        <a14:foregroundMark x1="26367" y1="55176" x2="82715" y2="61914"/>
                        <a14:foregroundMark x1="86426" y1="22754" x2="86426" y2="22754"/>
                        <a14:foregroundMark x1="66504" y1="3711" x2="66504" y2="37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918" y="4467662"/>
            <a:ext cx="2200422" cy="2200422"/>
          </a:xfrm>
          <a:prstGeom prst="rect">
            <a:avLst/>
          </a:prstGeom>
        </p:spPr>
      </p:pic>
      <p:sp>
        <p:nvSpPr>
          <p:cNvPr id="27" name="Куб 26">
            <a:extLst>
              <a:ext uri="{FF2B5EF4-FFF2-40B4-BE49-F238E27FC236}">
                <a16:creationId xmlns:a16="http://schemas.microsoft.com/office/drawing/2014/main" id="{6DE2DE4B-5DF3-43FB-AE0A-2508CA53AB18}"/>
              </a:ext>
            </a:extLst>
          </p:cNvPr>
          <p:cNvSpPr/>
          <p:nvPr/>
        </p:nvSpPr>
        <p:spPr>
          <a:xfrm>
            <a:off x="8007408" y="5824017"/>
            <a:ext cx="747969" cy="773724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</a:t>
            </a:r>
          </a:p>
        </p:txBody>
      </p:sp>
      <p:sp>
        <p:nvSpPr>
          <p:cNvPr id="29" name="Куб 28">
            <a:extLst>
              <a:ext uri="{FF2B5EF4-FFF2-40B4-BE49-F238E27FC236}">
                <a16:creationId xmlns:a16="http://schemas.microsoft.com/office/drawing/2014/main" id="{673CD08C-91BB-46D4-AE79-357840D9AAED}"/>
              </a:ext>
            </a:extLst>
          </p:cNvPr>
          <p:cNvSpPr/>
          <p:nvPr/>
        </p:nvSpPr>
        <p:spPr>
          <a:xfrm>
            <a:off x="2023174" y="5908430"/>
            <a:ext cx="856567" cy="759653"/>
          </a:xfrm>
          <a:prstGeom prst="cub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2</a:t>
            </a:r>
          </a:p>
        </p:txBody>
      </p:sp>
      <p:sp>
        <p:nvSpPr>
          <p:cNvPr id="30" name="Куб 29">
            <a:extLst>
              <a:ext uri="{FF2B5EF4-FFF2-40B4-BE49-F238E27FC236}">
                <a16:creationId xmlns:a16="http://schemas.microsoft.com/office/drawing/2014/main" id="{83F55D24-1122-4D97-AAE9-EAD64FE79550}"/>
              </a:ext>
            </a:extLst>
          </p:cNvPr>
          <p:cNvSpPr/>
          <p:nvPr/>
        </p:nvSpPr>
        <p:spPr>
          <a:xfrm>
            <a:off x="7147775" y="5866222"/>
            <a:ext cx="747969" cy="731519"/>
          </a:xfrm>
          <a:prstGeom prst="cub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</a:p>
        </p:txBody>
      </p:sp>
      <p:sp>
        <p:nvSpPr>
          <p:cNvPr id="32" name="Куб 31">
            <a:extLst>
              <a:ext uri="{FF2B5EF4-FFF2-40B4-BE49-F238E27FC236}">
                <a16:creationId xmlns:a16="http://schemas.microsoft.com/office/drawing/2014/main" id="{9CE91012-D292-4A6D-9FE6-35990E271DF4}"/>
              </a:ext>
            </a:extLst>
          </p:cNvPr>
          <p:cNvSpPr/>
          <p:nvPr/>
        </p:nvSpPr>
        <p:spPr>
          <a:xfrm>
            <a:off x="2921818" y="5880293"/>
            <a:ext cx="783319" cy="759654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4</a:t>
            </a:r>
          </a:p>
        </p:txBody>
      </p:sp>
      <p:sp>
        <p:nvSpPr>
          <p:cNvPr id="33" name="Куб 32">
            <a:extLst>
              <a:ext uri="{FF2B5EF4-FFF2-40B4-BE49-F238E27FC236}">
                <a16:creationId xmlns:a16="http://schemas.microsoft.com/office/drawing/2014/main" id="{2F24FE58-42DD-4F79-9251-FA3252F84AFD}"/>
              </a:ext>
            </a:extLst>
          </p:cNvPr>
          <p:cNvSpPr/>
          <p:nvPr/>
        </p:nvSpPr>
        <p:spPr>
          <a:xfrm>
            <a:off x="4571940" y="5866224"/>
            <a:ext cx="783319" cy="731517"/>
          </a:xfrm>
          <a:prstGeom prst="cub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5</a:t>
            </a:r>
          </a:p>
        </p:txBody>
      </p:sp>
      <p:sp>
        <p:nvSpPr>
          <p:cNvPr id="34" name="Куб 33">
            <a:extLst>
              <a:ext uri="{FF2B5EF4-FFF2-40B4-BE49-F238E27FC236}">
                <a16:creationId xmlns:a16="http://schemas.microsoft.com/office/drawing/2014/main" id="{34061E32-0ECB-477D-98F4-EBB42A5F7146}"/>
              </a:ext>
            </a:extLst>
          </p:cNvPr>
          <p:cNvSpPr/>
          <p:nvPr/>
        </p:nvSpPr>
        <p:spPr>
          <a:xfrm>
            <a:off x="3747214" y="5866224"/>
            <a:ext cx="747969" cy="745587"/>
          </a:xfrm>
          <a:prstGeom prst="cub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6</a:t>
            </a:r>
          </a:p>
        </p:txBody>
      </p:sp>
      <p:sp>
        <p:nvSpPr>
          <p:cNvPr id="35" name="Куб 34">
            <a:extLst>
              <a:ext uri="{FF2B5EF4-FFF2-40B4-BE49-F238E27FC236}">
                <a16:creationId xmlns:a16="http://schemas.microsoft.com/office/drawing/2014/main" id="{B49B8BBD-D257-4C8F-8C42-485AC675139A}"/>
              </a:ext>
            </a:extLst>
          </p:cNvPr>
          <p:cNvSpPr/>
          <p:nvPr/>
        </p:nvSpPr>
        <p:spPr>
          <a:xfrm>
            <a:off x="6288141" y="5880293"/>
            <a:ext cx="747970" cy="731518"/>
          </a:xfrm>
          <a:prstGeom prst="cub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7</a:t>
            </a:r>
          </a:p>
        </p:txBody>
      </p:sp>
      <p:sp>
        <p:nvSpPr>
          <p:cNvPr id="36" name="Куб 35">
            <a:extLst>
              <a:ext uri="{FF2B5EF4-FFF2-40B4-BE49-F238E27FC236}">
                <a16:creationId xmlns:a16="http://schemas.microsoft.com/office/drawing/2014/main" id="{83EB1BDF-47C9-4362-9975-EB7A9771EBCC}"/>
              </a:ext>
            </a:extLst>
          </p:cNvPr>
          <p:cNvSpPr/>
          <p:nvPr/>
        </p:nvSpPr>
        <p:spPr>
          <a:xfrm>
            <a:off x="5466924" y="5866224"/>
            <a:ext cx="747969" cy="731517"/>
          </a:xfrm>
          <a:prstGeom prst="cub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520897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4.44444E-6 L -0.21549 -0.1127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781" y="-5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3 0.01134 L 0.27201 -0.22361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85" y="-1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4.81481E-6 L -0.14505 -0.299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53" y="-149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1.48148E-6 L 0.20248 -0.39167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17" y="-195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4.81481E-6 L 0.06719 -0.4819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59" y="-240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22222E-6 L 0.1362 -0.56713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10" y="-283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85185E-6 L -0.07447 -0.66042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24" y="-330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4.81481E-6 L -0.00716 -0.74236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37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30" grpId="0" animBg="1"/>
      <p:bldP spid="32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7000"/>
            <a:lum/>
          </a:blip>
          <a:srcRect/>
          <a:stretch>
            <a:fillRect t="-34000" b="-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rId4" action="ppaction://hlinksldjump"/>
            <a:extLst>
              <a:ext uri="{FF2B5EF4-FFF2-40B4-BE49-F238E27FC236}">
                <a16:creationId xmlns:a16="http://schemas.microsoft.com/office/drawing/2014/main" id="{EED95C3F-74F3-4DD1-A90D-2865425875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469" b="92480" l="6055" r="89844">
                        <a14:foregroundMark x1="51953" y1="22754" x2="51953" y2="22754"/>
                        <a14:foregroundMark x1="6055" y1="25000" x2="6055" y2="25000"/>
                        <a14:foregroundMark x1="6055" y1="25000" x2="6055" y2="25000"/>
                        <a14:foregroundMark x1="37598" y1="8594" x2="37598" y2="8594"/>
                        <a14:foregroundMark x1="43555" y1="5566" x2="43555" y2="5566"/>
                        <a14:foregroundMark x1="70605" y1="91504" x2="70605" y2="91504"/>
                        <a14:foregroundMark x1="43750" y1="92480" x2="43750" y2="924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22" y="4649373"/>
            <a:ext cx="2039815" cy="203981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9DC2C1B-826C-4310-A273-C10BC3F15D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506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87000"/>
            <a:lum/>
          </a:blip>
          <a:srcRect/>
          <a:stretch>
            <a:fillRect t="-5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rId5" action="ppaction://hlinksldjump"/>
            <a:extLst>
              <a:ext uri="{FF2B5EF4-FFF2-40B4-BE49-F238E27FC236}">
                <a16:creationId xmlns:a16="http://schemas.microsoft.com/office/drawing/2014/main" id="{645DB35D-0440-4B95-A8B4-279268ABF1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348" b="92285" l="9961" r="89844">
                        <a14:foregroundMark x1="71094" y1="11035" x2="71094" y2="11035"/>
                        <a14:foregroundMark x1="73340" y1="6348" x2="73340" y2="6348"/>
                        <a14:foregroundMark x1="41895" y1="92090" x2="41895" y2="92090"/>
                        <a14:foregroundMark x1="57715" y1="92285" x2="57715" y2="92285"/>
                        <a14:foregroundMark x1="49121" y1="32031" x2="49121" y2="32031"/>
                        <a14:foregroundMark x1="52832" y1="24219" x2="52832" y2="24219"/>
                        <a14:foregroundMark x1="54199" y1="27051" x2="54199" y2="270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3955" y="4321854"/>
            <a:ext cx="2355165" cy="2355165"/>
          </a:xfrm>
          <a:prstGeom prst="rect">
            <a:avLst/>
          </a:prstGeom>
        </p:spPr>
      </p:pic>
      <p:pic>
        <p:nvPicPr>
          <p:cNvPr id="3" name="f755a490de45c450be6bc432746dddd4">
            <a:hlinkClick r:id="" action="ppaction://media"/>
            <a:extLst>
              <a:ext uri="{FF2B5EF4-FFF2-40B4-BE49-F238E27FC236}">
                <a16:creationId xmlns:a16="http://schemas.microsoft.com/office/drawing/2014/main" id="{BEEDBE17-5D17-426D-A2E8-D99463E13A7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82879" y="94957"/>
            <a:ext cx="9471075" cy="5327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503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93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rId4" action="ppaction://hlinksldjump"/>
            <a:extLst>
              <a:ext uri="{FF2B5EF4-FFF2-40B4-BE49-F238E27FC236}">
                <a16:creationId xmlns:a16="http://schemas.microsoft.com/office/drawing/2014/main" id="{2EFAEE0B-E4AB-4930-B636-92A3A41B3A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176" b="90918" l="9961" r="89844">
                        <a14:foregroundMark x1="53223" y1="17188" x2="53223" y2="17188"/>
                        <a14:foregroundMark x1="59570" y1="8594" x2="59570" y2="8594"/>
                        <a14:foregroundMark x1="62012" y1="5371" x2="62012" y2="5371"/>
                        <a14:foregroundMark x1="39063" y1="46973" x2="39063" y2="46973"/>
                        <a14:foregroundMark x1="54199" y1="46973" x2="54199" y2="46973"/>
                        <a14:foregroundMark x1="57324" y1="90039" x2="57324" y2="90039"/>
                        <a14:foregroundMark x1="29785" y1="89844" x2="29785" y2="89844"/>
                        <a14:foregroundMark x1="34570" y1="90918" x2="34570" y2="909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222" y="4112887"/>
            <a:ext cx="2562955" cy="256295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33FBF01-D323-4D4F-9FA4-2A5AE693E3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09300" y="2233240"/>
            <a:ext cx="1682700" cy="197913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48C6DD0-2461-4838-99CF-725EB63C4F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97807" y="4212374"/>
            <a:ext cx="1682701" cy="197913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13D3D42-C35C-4927-ABF7-8F20F736D6B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77422" y="2627584"/>
            <a:ext cx="1687060" cy="197913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19B3A73-B7D8-472C-A801-86A2F402172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93237" y="4390881"/>
            <a:ext cx="1523574" cy="179197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D741E08-FAD4-466C-A3AC-2A6BB561352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91138" y="3413582"/>
            <a:ext cx="1520499" cy="17883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189D908-CF77-4C9E-B5C8-EF0DC69C0A6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62063" y="4390881"/>
            <a:ext cx="1520499" cy="178835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6A8610-5580-400E-B19E-B2A43476258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97581" y="3280839"/>
            <a:ext cx="1414848" cy="16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449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0000"/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rId3" action="ppaction://hlinksldjump"/>
            <a:extLst>
              <a:ext uri="{FF2B5EF4-FFF2-40B4-BE49-F238E27FC236}">
                <a16:creationId xmlns:a16="http://schemas.microsoft.com/office/drawing/2014/main" id="{1A3B525D-D6A8-46A2-BBFB-D575549DD2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008" b="89941" l="9961" r="89941">
                        <a14:foregroundMark x1="58789" y1="8008" x2="58789" y2="8008"/>
                        <a14:foregroundMark x1="56543" y1="89453" x2="56543" y2="89453"/>
                        <a14:foregroundMark x1="37207" y1="89258" x2="37207" y2="892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2994952" cy="299495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7C5CEA6-AEDB-42EA-99D5-D570BC24E7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2689" y="-102245"/>
            <a:ext cx="4230991" cy="5852667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F480BBF-BFCD-46F7-ACDC-A503799456E5}"/>
              </a:ext>
            </a:extLst>
          </p:cNvPr>
          <p:cNvSpPr/>
          <p:nvPr/>
        </p:nvSpPr>
        <p:spPr>
          <a:xfrm>
            <a:off x="4457702" y="5958173"/>
            <a:ext cx="478302" cy="4360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8485605-1C7C-4D40-8322-70405738E871}"/>
              </a:ext>
            </a:extLst>
          </p:cNvPr>
          <p:cNvSpPr/>
          <p:nvPr/>
        </p:nvSpPr>
        <p:spPr>
          <a:xfrm>
            <a:off x="5261027" y="5968471"/>
            <a:ext cx="478302" cy="4360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E03019A-8498-4534-B6D1-E826811D1A08}"/>
              </a:ext>
            </a:extLst>
          </p:cNvPr>
          <p:cNvSpPr/>
          <p:nvPr/>
        </p:nvSpPr>
        <p:spPr>
          <a:xfrm>
            <a:off x="6064352" y="5958173"/>
            <a:ext cx="478302" cy="4360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0D41D00-C3EE-40FA-9E42-BB201E42AD57}"/>
              </a:ext>
            </a:extLst>
          </p:cNvPr>
          <p:cNvSpPr/>
          <p:nvPr/>
        </p:nvSpPr>
        <p:spPr>
          <a:xfrm>
            <a:off x="6833380" y="5968976"/>
            <a:ext cx="478302" cy="4360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F2225DC-2A1F-4839-BFE6-AC1623A09801}"/>
              </a:ext>
            </a:extLst>
          </p:cNvPr>
          <p:cNvSpPr/>
          <p:nvPr/>
        </p:nvSpPr>
        <p:spPr>
          <a:xfrm>
            <a:off x="7602408" y="5972746"/>
            <a:ext cx="478302" cy="4360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6CA3E19-D50F-4B6D-9EA8-BC8E9EAC4C7B}"/>
              </a:ext>
            </a:extLst>
          </p:cNvPr>
          <p:cNvSpPr/>
          <p:nvPr/>
        </p:nvSpPr>
        <p:spPr>
          <a:xfrm>
            <a:off x="8282351" y="5958173"/>
            <a:ext cx="478302" cy="4360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3E8900D-4B65-44A2-B9FB-411D38F18010}"/>
              </a:ext>
            </a:extLst>
          </p:cNvPr>
          <p:cNvSpPr/>
          <p:nvPr/>
        </p:nvSpPr>
        <p:spPr>
          <a:xfrm>
            <a:off x="8978702" y="5968471"/>
            <a:ext cx="478302" cy="4360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0C2AC5D-AEF5-4056-A915-6A5B66D96364}"/>
              </a:ext>
            </a:extLst>
          </p:cNvPr>
          <p:cNvSpPr/>
          <p:nvPr/>
        </p:nvSpPr>
        <p:spPr>
          <a:xfrm>
            <a:off x="9673881" y="5968471"/>
            <a:ext cx="478302" cy="4360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77C15B9-67C1-4D41-A72E-2A41658E69E5}"/>
              </a:ext>
            </a:extLst>
          </p:cNvPr>
          <p:cNvSpPr/>
          <p:nvPr/>
        </p:nvSpPr>
        <p:spPr>
          <a:xfrm>
            <a:off x="10367888" y="5963488"/>
            <a:ext cx="478302" cy="4360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9F4E644-3566-45AA-8FD2-BD0DB111CFC0}"/>
              </a:ext>
            </a:extLst>
          </p:cNvPr>
          <p:cNvSpPr/>
          <p:nvPr/>
        </p:nvSpPr>
        <p:spPr>
          <a:xfrm>
            <a:off x="11064239" y="5958173"/>
            <a:ext cx="478302" cy="4360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265266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2.96296E-6 L 0.3513 -0.6995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65" y="-349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28542 -0.61898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71" y="-30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2.96296E-6 L 0.21953 -0.5354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77" y="-26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3.33333E-6 L 0.15638 -0.4548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3" y="-227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3.7037E-6 L 0.0944 -0.3671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14" y="-183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96296E-6 L 0.04349 -0.27685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74" y="-13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3.33333E-6 L -0.01354 -0.1923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-96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26</Words>
  <Application>Microsoft Office PowerPoint</Application>
  <PresentationFormat>Широкоэкранный</PresentationFormat>
  <Paragraphs>21</Paragraphs>
  <Slides>8</Slides>
  <Notes>2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Светлана</dc:creator>
  <cp:lastModifiedBy>Светлана</cp:lastModifiedBy>
  <cp:revision>26</cp:revision>
  <dcterms:created xsi:type="dcterms:W3CDTF">2025-11-05T06:26:11Z</dcterms:created>
  <dcterms:modified xsi:type="dcterms:W3CDTF">2025-11-25T00:43:13Z</dcterms:modified>
</cp:coreProperties>
</file>