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73" r:id="rId2"/>
    <p:sldId id="277" r:id="rId3"/>
    <p:sldId id="257" r:id="rId4"/>
    <p:sldId id="258" r:id="rId5"/>
    <p:sldId id="259" r:id="rId6"/>
    <p:sldId id="274" r:id="rId7"/>
    <p:sldId id="260" r:id="rId8"/>
    <p:sldId id="261" r:id="rId9"/>
    <p:sldId id="262" r:id="rId10"/>
    <p:sldId id="263" r:id="rId11"/>
    <p:sldId id="264" r:id="rId12"/>
    <p:sldId id="265" r:id="rId13"/>
    <p:sldId id="275" r:id="rId14"/>
    <p:sldId id="276" r:id="rId15"/>
    <p:sldId id="267" r:id="rId16"/>
    <p:sldId id="269" r:id="rId17"/>
    <p:sldId id="270" r:id="rId18"/>
    <p:sldId id="27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1E3"/>
    <a:srgbClr val="AD8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74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90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40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369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530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9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98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3193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49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909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664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6D29C16-1218-4E91-9B67-ED55C977C402}" type="datetimeFigureOut">
              <a:rPr lang="ru-RU" smtClean="0"/>
              <a:t>03.11.2025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89656CD-03F2-41DF-AC80-F6D65AB9FB9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386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A1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192695" y="2266121"/>
            <a:ext cx="9903929" cy="433346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</a:t>
            </a:r>
            <a:r>
              <a:rPr lang="ru-RU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логико-математическая игра </a:t>
            </a:r>
            <a:r>
              <a:rPr lang="ru-RU" sz="4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3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«Архитекторы Фиолетового леса», как средство реализации геометрической линии математического образования </a:t>
            </a:r>
            <a:r>
              <a:rPr lang="ru-RU" sz="43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дошкольников».</a:t>
            </a:r>
          </a:p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оспитатели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Блинова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И.В., </a:t>
            </a:r>
            <a:endParaRPr lang="ru-RU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Дворянинова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Н. А.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МБДОУ «Детский сад №153», +7 (846) 243-90-55, 443029, г. Самара, ул. Солнечная, д. 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046" y="231498"/>
            <a:ext cx="5804452" cy="1611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9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830" y="566928"/>
            <a:ext cx="3794760" cy="11704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1480" y="1845734"/>
            <a:ext cx="11510010" cy="420759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распознавать фигуры независимо от их пространственного положения, располагать на плоскости, классифицировать, группировать по цвету, форме,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размеру;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моделировать из геометрических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фигур;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воссоздавать сложные по форме предметы из отдельных частей по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образцу.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3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528" y="744040"/>
            <a:ext cx="8921810" cy="546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539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04" y="521294"/>
            <a:ext cx="8614099" cy="572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8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468" y="948956"/>
            <a:ext cx="8712066" cy="530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358" y="717383"/>
            <a:ext cx="8708164" cy="57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93" y="608709"/>
            <a:ext cx="8577130" cy="566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518" y="1144424"/>
            <a:ext cx="8255238" cy="511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6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239" y="1235312"/>
            <a:ext cx="8406836" cy="506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290" y="1072408"/>
            <a:ext cx="8374878" cy="510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5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975" y="809625"/>
            <a:ext cx="8883085" cy="539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12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818" y="897308"/>
            <a:ext cx="8414760" cy="546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44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1009650"/>
            <a:ext cx="9305925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33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923924"/>
            <a:ext cx="9296400" cy="536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6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583" y="495656"/>
            <a:ext cx="3629705" cy="52727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393" y="495656"/>
            <a:ext cx="3775757" cy="527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9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1" y="823067"/>
            <a:ext cx="8406212" cy="524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4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408" y="976980"/>
            <a:ext cx="9175334" cy="529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7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4600" y="3244334"/>
            <a:ext cx="73037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18619891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83</TotalTime>
  <Words>46</Words>
  <Application>Microsoft Office PowerPoint</Application>
  <PresentationFormat>Широкоэкранный</PresentationFormat>
  <Paragraphs>12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Ретро</vt:lpstr>
      <vt:lpstr>Презентация PowerPoint</vt:lpstr>
      <vt:lpstr>Задачи: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на тему: авторская логико-математическая игра  «Архитекторы Фиолетового леса», как средство реализации геометрической линии математического образования дошкольников.</dc:title>
  <dc:creator>S_20</dc:creator>
  <cp:lastModifiedBy>S_20</cp:lastModifiedBy>
  <cp:revision>12</cp:revision>
  <dcterms:created xsi:type="dcterms:W3CDTF">2021-03-12T19:20:08Z</dcterms:created>
  <dcterms:modified xsi:type="dcterms:W3CDTF">2025-11-03T14:21:50Z</dcterms:modified>
</cp:coreProperties>
</file>