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4" r:id="rId4"/>
    <p:sldId id="265" r:id="rId5"/>
    <p:sldId id="256" r:id="rId6"/>
    <p:sldId id="257" r:id="rId7"/>
    <p:sldId id="260" r:id="rId8"/>
    <p:sldId id="266" r:id="rId9"/>
    <p:sldId id="261" r:id="rId10"/>
    <p:sldId id="262" r:id="rId11"/>
    <p:sldId id="263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91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83518C-F448-48E1-97B2-1878D345FFC4}" type="doc">
      <dgm:prSet loTypeId="urn:microsoft.com/office/officeart/2005/8/layout/gear1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517159E-B399-4750-A2E6-D12AC0C3AD51}">
      <dgm:prSet phldrT="[Текст]" custT="1"/>
      <dgm:spPr>
        <a:solidFill>
          <a:srgbClr val="FFC000"/>
        </a:solidFill>
      </dgm:spPr>
      <dgm:t>
        <a:bodyPr/>
        <a:lstStyle/>
        <a:p>
          <a:endParaRPr lang="ru-RU" sz="2000" b="1" dirty="0"/>
        </a:p>
      </dgm:t>
    </dgm:pt>
    <dgm:pt modelId="{1404FF39-8EDD-4F1B-BB36-E3E34F29C709}" type="parTrans" cxnId="{2CC6B230-86A2-4A21-8394-486CAE5584D3}">
      <dgm:prSet/>
      <dgm:spPr/>
      <dgm:t>
        <a:bodyPr/>
        <a:lstStyle/>
        <a:p>
          <a:endParaRPr lang="ru-RU"/>
        </a:p>
      </dgm:t>
    </dgm:pt>
    <dgm:pt modelId="{D4783374-BD36-42FD-9BA5-C8B7D17F4F3D}" type="sibTrans" cxnId="{2CC6B230-86A2-4A21-8394-486CAE5584D3}">
      <dgm:prSet/>
      <dgm:spPr>
        <a:solidFill>
          <a:srgbClr val="FFC000"/>
        </a:solidFill>
      </dgm:spPr>
      <dgm:t>
        <a:bodyPr/>
        <a:lstStyle/>
        <a:p>
          <a:endParaRPr lang="ru-RU"/>
        </a:p>
      </dgm:t>
    </dgm:pt>
    <dgm:pt modelId="{67CD32A7-B017-488D-9CC9-96AA6C9084E6}">
      <dgm:prSet phldrT="[Текст]" custT="1"/>
      <dgm:spPr/>
      <dgm:t>
        <a:bodyPr/>
        <a:lstStyle/>
        <a:p>
          <a:endParaRPr lang="ru-RU" sz="1600" b="1" dirty="0"/>
        </a:p>
      </dgm:t>
    </dgm:pt>
    <dgm:pt modelId="{2A675937-C6BC-403F-9B74-8537FEED1D6D}" type="parTrans" cxnId="{11047AD0-A2E5-4A38-9E36-8EC2832D3B9E}">
      <dgm:prSet/>
      <dgm:spPr/>
      <dgm:t>
        <a:bodyPr/>
        <a:lstStyle/>
        <a:p>
          <a:endParaRPr lang="ru-RU"/>
        </a:p>
      </dgm:t>
    </dgm:pt>
    <dgm:pt modelId="{67AB92F9-4178-4694-A1A6-3C1607FA10C4}" type="sibTrans" cxnId="{11047AD0-A2E5-4A38-9E36-8EC2832D3B9E}">
      <dgm:prSet/>
      <dgm:spPr/>
      <dgm:t>
        <a:bodyPr/>
        <a:lstStyle/>
        <a:p>
          <a:endParaRPr lang="ru-RU"/>
        </a:p>
      </dgm:t>
    </dgm:pt>
    <dgm:pt modelId="{94E97F38-BEF1-4A10-94C4-AD9584FA919E}">
      <dgm:prSet phldrT="[Текст]" custT="1"/>
      <dgm:spPr>
        <a:solidFill>
          <a:srgbClr val="00B0F0"/>
        </a:solidFill>
      </dgm:spPr>
      <dgm:t>
        <a:bodyPr/>
        <a:lstStyle/>
        <a:p>
          <a:endParaRPr lang="ru-RU" sz="1600" b="1" dirty="0"/>
        </a:p>
      </dgm:t>
    </dgm:pt>
    <dgm:pt modelId="{4E480D37-A215-4C20-A04E-8CFE7B777A15}" type="parTrans" cxnId="{06804DE1-D1D6-43F1-84C6-4F995C30D6E9}">
      <dgm:prSet/>
      <dgm:spPr/>
      <dgm:t>
        <a:bodyPr/>
        <a:lstStyle/>
        <a:p>
          <a:endParaRPr lang="ru-RU"/>
        </a:p>
      </dgm:t>
    </dgm:pt>
    <dgm:pt modelId="{D9FDB1EB-193C-4F5C-B596-2C8D42DEE534}" type="sibTrans" cxnId="{06804DE1-D1D6-43F1-84C6-4F995C30D6E9}">
      <dgm:prSet/>
      <dgm:spPr>
        <a:solidFill>
          <a:srgbClr val="00B0F0"/>
        </a:solidFill>
      </dgm:spPr>
      <dgm:t>
        <a:bodyPr/>
        <a:lstStyle/>
        <a:p>
          <a:endParaRPr lang="ru-RU"/>
        </a:p>
      </dgm:t>
    </dgm:pt>
    <dgm:pt modelId="{24754F4C-E0EC-42E5-9E29-3F13CE4459FF}" type="pres">
      <dgm:prSet presAssocID="{3F83518C-F448-48E1-97B2-1878D345FFC4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8EB568-6644-4D06-896F-CD7899F8DF77}" type="pres">
      <dgm:prSet presAssocID="{8517159E-B399-4750-A2E6-D12AC0C3AD51}" presName="gear1" presStyleLbl="node1" presStyleIdx="0" presStyleCnt="3" custAng="20873350" custScaleX="95604" custScaleY="89030" custLinFactNeighborX="56102" custLinFactNeighborY="-779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2899BE-E2EC-48E4-A93E-29BCFC88F86D}" type="pres">
      <dgm:prSet presAssocID="{8517159E-B399-4750-A2E6-D12AC0C3AD51}" presName="gear1srcNode" presStyleLbl="node1" presStyleIdx="0" presStyleCnt="3"/>
      <dgm:spPr/>
      <dgm:t>
        <a:bodyPr/>
        <a:lstStyle/>
        <a:p>
          <a:endParaRPr lang="ru-RU"/>
        </a:p>
      </dgm:t>
    </dgm:pt>
    <dgm:pt modelId="{4FF0EAA1-ADCF-416C-8351-62FE832D1887}" type="pres">
      <dgm:prSet presAssocID="{8517159E-B399-4750-A2E6-D12AC0C3AD51}" presName="gear1dstNode" presStyleLbl="node1" presStyleIdx="0" presStyleCnt="3"/>
      <dgm:spPr/>
      <dgm:t>
        <a:bodyPr/>
        <a:lstStyle/>
        <a:p>
          <a:endParaRPr lang="ru-RU"/>
        </a:p>
      </dgm:t>
    </dgm:pt>
    <dgm:pt modelId="{C3A0EE10-8E9A-43CD-AFD3-F5FDAB3D0BEA}" type="pres">
      <dgm:prSet presAssocID="{67CD32A7-B017-488D-9CC9-96AA6C9084E6}" presName="gear2" presStyleLbl="node1" presStyleIdx="1" presStyleCnt="3" custAng="20473553" custScaleX="103750" custScaleY="98627" custLinFactX="-10507" custLinFactNeighborX="-100000" custLinFactNeighborY="-6322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BDA56B-2923-43D4-A956-B5069BDCF65C}" type="pres">
      <dgm:prSet presAssocID="{67CD32A7-B017-488D-9CC9-96AA6C9084E6}" presName="gear2srcNode" presStyleLbl="node1" presStyleIdx="1" presStyleCnt="3"/>
      <dgm:spPr/>
      <dgm:t>
        <a:bodyPr/>
        <a:lstStyle/>
        <a:p>
          <a:endParaRPr lang="ru-RU"/>
        </a:p>
      </dgm:t>
    </dgm:pt>
    <dgm:pt modelId="{0379FAA3-CD83-4EF2-A321-52FE043D09E1}" type="pres">
      <dgm:prSet presAssocID="{67CD32A7-B017-488D-9CC9-96AA6C9084E6}" presName="gear2dstNode" presStyleLbl="node1" presStyleIdx="1" presStyleCnt="3"/>
      <dgm:spPr/>
      <dgm:t>
        <a:bodyPr/>
        <a:lstStyle/>
        <a:p>
          <a:endParaRPr lang="ru-RU"/>
        </a:p>
      </dgm:t>
    </dgm:pt>
    <dgm:pt modelId="{689483B5-56BD-4E4B-A356-D5C62CB6BDA4}" type="pres">
      <dgm:prSet presAssocID="{94E97F38-BEF1-4A10-94C4-AD9584FA919E}" presName="gear3" presStyleLbl="node1" presStyleIdx="2" presStyleCnt="3" custAng="2647335" custLinFactNeighborX="-21249" custLinFactNeighborY="-1217"/>
      <dgm:spPr/>
      <dgm:t>
        <a:bodyPr/>
        <a:lstStyle/>
        <a:p>
          <a:endParaRPr lang="ru-RU"/>
        </a:p>
      </dgm:t>
    </dgm:pt>
    <dgm:pt modelId="{450BC76F-281A-42F4-890C-C840E0C9065E}" type="pres">
      <dgm:prSet presAssocID="{94E97F38-BEF1-4A10-94C4-AD9584FA919E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B5237B-3714-4FF6-96BA-37D04F45A444}" type="pres">
      <dgm:prSet presAssocID="{94E97F38-BEF1-4A10-94C4-AD9584FA919E}" presName="gear3srcNode" presStyleLbl="node1" presStyleIdx="2" presStyleCnt="3"/>
      <dgm:spPr/>
      <dgm:t>
        <a:bodyPr/>
        <a:lstStyle/>
        <a:p>
          <a:endParaRPr lang="ru-RU"/>
        </a:p>
      </dgm:t>
    </dgm:pt>
    <dgm:pt modelId="{06E91DA9-B9D0-49CC-BAD4-135DA37F4963}" type="pres">
      <dgm:prSet presAssocID="{94E97F38-BEF1-4A10-94C4-AD9584FA919E}" presName="gear3dstNode" presStyleLbl="node1" presStyleIdx="2" presStyleCnt="3"/>
      <dgm:spPr/>
      <dgm:t>
        <a:bodyPr/>
        <a:lstStyle/>
        <a:p>
          <a:endParaRPr lang="ru-RU"/>
        </a:p>
      </dgm:t>
    </dgm:pt>
    <dgm:pt modelId="{E911471D-6788-4AB5-96F5-45B43C9FD8D8}" type="pres">
      <dgm:prSet presAssocID="{D4783374-BD36-42FD-9BA5-C8B7D17F4F3D}" presName="connector1" presStyleLbl="sibTrans2D1" presStyleIdx="0" presStyleCnt="3" custAng="19049943" custLinFactNeighborX="38497" custLinFactNeighborY="-56800"/>
      <dgm:spPr/>
      <dgm:t>
        <a:bodyPr/>
        <a:lstStyle/>
        <a:p>
          <a:endParaRPr lang="ru-RU"/>
        </a:p>
      </dgm:t>
    </dgm:pt>
    <dgm:pt modelId="{16B9E668-909D-4C07-A68E-6CD58A405709}" type="pres">
      <dgm:prSet presAssocID="{67AB92F9-4178-4694-A1A6-3C1607FA10C4}" presName="connector2" presStyleLbl="sibTrans2D1" presStyleIdx="1" presStyleCnt="3" custAng="3715822" custLinFactNeighborX="-81483" custLinFactNeighborY="-46704"/>
      <dgm:spPr/>
      <dgm:t>
        <a:bodyPr/>
        <a:lstStyle/>
        <a:p>
          <a:endParaRPr lang="ru-RU"/>
        </a:p>
      </dgm:t>
    </dgm:pt>
    <dgm:pt modelId="{A7372876-235F-4D1A-B012-B40779923197}" type="pres">
      <dgm:prSet presAssocID="{D9FDB1EB-193C-4F5C-B596-2C8D42DEE534}" presName="connector3" presStyleLbl="sibTrans2D1" presStyleIdx="2" presStyleCnt="3" custAng="16388158" custLinFactNeighborX="-21977" custLinFactNeighborY="-740"/>
      <dgm:spPr/>
      <dgm:t>
        <a:bodyPr/>
        <a:lstStyle/>
        <a:p>
          <a:endParaRPr lang="ru-RU"/>
        </a:p>
      </dgm:t>
    </dgm:pt>
  </dgm:ptLst>
  <dgm:cxnLst>
    <dgm:cxn modelId="{53AD8E00-3C29-40C6-9FDD-4FA336EA9359}" type="presOf" srcId="{67CD32A7-B017-488D-9CC9-96AA6C9084E6}" destId="{C3A0EE10-8E9A-43CD-AFD3-F5FDAB3D0BEA}" srcOrd="0" destOrd="0" presId="urn:microsoft.com/office/officeart/2005/8/layout/gear1"/>
    <dgm:cxn modelId="{2CC6B230-86A2-4A21-8394-486CAE5584D3}" srcId="{3F83518C-F448-48E1-97B2-1878D345FFC4}" destId="{8517159E-B399-4750-A2E6-D12AC0C3AD51}" srcOrd="0" destOrd="0" parTransId="{1404FF39-8EDD-4F1B-BB36-E3E34F29C709}" sibTransId="{D4783374-BD36-42FD-9BA5-C8B7D17F4F3D}"/>
    <dgm:cxn modelId="{38E01649-9BE9-4BB8-B4E5-4B5EC2099DCF}" type="presOf" srcId="{94E97F38-BEF1-4A10-94C4-AD9584FA919E}" destId="{689483B5-56BD-4E4B-A356-D5C62CB6BDA4}" srcOrd="0" destOrd="0" presId="urn:microsoft.com/office/officeart/2005/8/layout/gear1"/>
    <dgm:cxn modelId="{789E9DAD-9557-42E8-84CD-A33B4CDA9E3F}" type="presOf" srcId="{67CD32A7-B017-488D-9CC9-96AA6C9084E6}" destId="{6EBDA56B-2923-43D4-A956-B5069BDCF65C}" srcOrd="1" destOrd="0" presId="urn:microsoft.com/office/officeart/2005/8/layout/gear1"/>
    <dgm:cxn modelId="{85087112-754E-4217-B7BD-A47CA52E61E0}" type="presOf" srcId="{3F83518C-F448-48E1-97B2-1878D345FFC4}" destId="{24754F4C-E0EC-42E5-9E29-3F13CE4459FF}" srcOrd="0" destOrd="0" presId="urn:microsoft.com/office/officeart/2005/8/layout/gear1"/>
    <dgm:cxn modelId="{D18C6C84-0C87-4547-81D0-D96F6E38BAE2}" type="presOf" srcId="{67AB92F9-4178-4694-A1A6-3C1607FA10C4}" destId="{16B9E668-909D-4C07-A68E-6CD58A405709}" srcOrd="0" destOrd="0" presId="urn:microsoft.com/office/officeart/2005/8/layout/gear1"/>
    <dgm:cxn modelId="{62CA52EB-78B0-4C97-954D-94A753AA7E36}" type="presOf" srcId="{D9FDB1EB-193C-4F5C-B596-2C8D42DEE534}" destId="{A7372876-235F-4D1A-B012-B40779923197}" srcOrd="0" destOrd="0" presId="urn:microsoft.com/office/officeart/2005/8/layout/gear1"/>
    <dgm:cxn modelId="{11047AD0-A2E5-4A38-9E36-8EC2832D3B9E}" srcId="{3F83518C-F448-48E1-97B2-1878D345FFC4}" destId="{67CD32A7-B017-488D-9CC9-96AA6C9084E6}" srcOrd="1" destOrd="0" parTransId="{2A675937-C6BC-403F-9B74-8537FEED1D6D}" sibTransId="{67AB92F9-4178-4694-A1A6-3C1607FA10C4}"/>
    <dgm:cxn modelId="{D49369D9-CB17-4985-9C4C-F0A9A19D1256}" type="presOf" srcId="{94E97F38-BEF1-4A10-94C4-AD9584FA919E}" destId="{B1B5237B-3714-4FF6-96BA-37D04F45A444}" srcOrd="2" destOrd="0" presId="urn:microsoft.com/office/officeart/2005/8/layout/gear1"/>
    <dgm:cxn modelId="{06804DE1-D1D6-43F1-84C6-4F995C30D6E9}" srcId="{3F83518C-F448-48E1-97B2-1878D345FFC4}" destId="{94E97F38-BEF1-4A10-94C4-AD9584FA919E}" srcOrd="2" destOrd="0" parTransId="{4E480D37-A215-4C20-A04E-8CFE7B777A15}" sibTransId="{D9FDB1EB-193C-4F5C-B596-2C8D42DEE534}"/>
    <dgm:cxn modelId="{D2AC3888-BF12-492A-AC72-D52D0C10B8A8}" type="presOf" srcId="{94E97F38-BEF1-4A10-94C4-AD9584FA919E}" destId="{06E91DA9-B9D0-49CC-BAD4-135DA37F4963}" srcOrd="3" destOrd="0" presId="urn:microsoft.com/office/officeart/2005/8/layout/gear1"/>
    <dgm:cxn modelId="{9E7CC2C3-6BB4-4871-A48E-1E397D7F0BA5}" type="presOf" srcId="{8517159E-B399-4750-A2E6-D12AC0C3AD51}" destId="{FB2899BE-E2EC-48E4-A93E-29BCFC88F86D}" srcOrd="1" destOrd="0" presId="urn:microsoft.com/office/officeart/2005/8/layout/gear1"/>
    <dgm:cxn modelId="{5C2CF734-586E-4BD5-831B-9C9753510805}" type="presOf" srcId="{94E97F38-BEF1-4A10-94C4-AD9584FA919E}" destId="{450BC76F-281A-42F4-890C-C840E0C9065E}" srcOrd="1" destOrd="0" presId="urn:microsoft.com/office/officeart/2005/8/layout/gear1"/>
    <dgm:cxn modelId="{2D12E7B4-8210-470C-BA2B-3EACF9674FBE}" type="presOf" srcId="{67CD32A7-B017-488D-9CC9-96AA6C9084E6}" destId="{0379FAA3-CD83-4EF2-A321-52FE043D09E1}" srcOrd="2" destOrd="0" presId="urn:microsoft.com/office/officeart/2005/8/layout/gear1"/>
    <dgm:cxn modelId="{6257F510-9329-40AF-B2FF-7887B9259CDC}" type="presOf" srcId="{8517159E-B399-4750-A2E6-D12AC0C3AD51}" destId="{2A8EB568-6644-4D06-896F-CD7899F8DF77}" srcOrd="0" destOrd="0" presId="urn:microsoft.com/office/officeart/2005/8/layout/gear1"/>
    <dgm:cxn modelId="{04071700-F2AC-4BA7-B627-1F6C39599CC4}" type="presOf" srcId="{D4783374-BD36-42FD-9BA5-C8B7D17F4F3D}" destId="{E911471D-6788-4AB5-96F5-45B43C9FD8D8}" srcOrd="0" destOrd="0" presId="urn:microsoft.com/office/officeart/2005/8/layout/gear1"/>
    <dgm:cxn modelId="{BE8C7D86-2612-4EF9-9A88-5ABB5D3492CA}" type="presOf" srcId="{8517159E-B399-4750-A2E6-D12AC0C3AD51}" destId="{4FF0EAA1-ADCF-416C-8351-62FE832D1887}" srcOrd="2" destOrd="0" presId="urn:microsoft.com/office/officeart/2005/8/layout/gear1"/>
    <dgm:cxn modelId="{8A6F8FEA-3AE3-42C3-82DB-BCF944B24DE8}" type="presParOf" srcId="{24754F4C-E0EC-42E5-9E29-3F13CE4459FF}" destId="{2A8EB568-6644-4D06-896F-CD7899F8DF77}" srcOrd="0" destOrd="0" presId="urn:microsoft.com/office/officeart/2005/8/layout/gear1"/>
    <dgm:cxn modelId="{9FF9240D-BE28-41E2-B223-FE5625F1959A}" type="presParOf" srcId="{24754F4C-E0EC-42E5-9E29-3F13CE4459FF}" destId="{FB2899BE-E2EC-48E4-A93E-29BCFC88F86D}" srcOrd="1" destOrd="0" presId="urn:microsoft.com/office/officeart/2005/8/layout/gear1"/>
    <dgm:cxn modelId="{7C95B76A-BC12-4DAB-AE06-D1CB89211132}" type="presParOf" srcId="{24754F4C-E0EC-42E5-9E29-3F13CE4459FF}" destId="{4FF0EAA1-ADCF-416C-8351-62FE832D1887}" srcOrd="2" destOrd="0" presId="urn:microsoft.com/office/officeart/2005/8/layout/gear1"/>
    <dgm:cxn modelId="{12D438C9-99D3-4600-AC6A-716E9427DF19}" type="presParOf" srcId="{24754F4C-E0EC-42E5-9E29-3F13CE4459FF}" destId="{C3A0EE10-8E9A-43CD-AFD3-F5FDAB3D0BEA}" srcOrd="3" destOrd="0" presId="urn:microsoft.com/office/officeart/2005/8/layout/gear1"/>
    <dgm:cxn modelId="{1FB53471-4B78-410F-A310-16C1DB7686AD}" type="presParOf" srcId="{24754F4C-E0EC-42E5-9E29-3F13CE4459FF}" destId="{6EBDA56B-2923-43D4-A956-B5069BDCF65C}" srcOrd="4" destOrd="0" presId="urn:microsoft.com/office/officeart/2005/8/layout/gear1"/>
    <dgm:cxn modelId="{7EDBF679-C5FB-42B7-B350-65B0BB8E6F19}" type="presParOf" srcId="{24754F4C-E0EC-42E5-9E29-3F13CE4459FF}" destId="{0379FAA3-CD83-4EF2-A321-52FE043D09E1}" srcOrd="5" destOrd="0" presId="urn:microsoft.com/office/officeart/2005/8/layout/gear1"/>
    <dgm:cxn modelId="{975CF685-8D37-4357-B757-5AAA3F454B50}" type="presParOf" srcId="{24754F4C-E0EC-42E5-9E29-3F13CE4459FF}" destId="{689483B5-56BD-4E4B-A356-D5C62CB6BDA4}" srcOrd="6" destOrd="0" presId="urn:microsoft.com/office/officeart/2005/8/layout/gear1"/>
    <dgm:cxn modelId="{0EC09C2C-F7C0-4E30-824C-416D5EBE7FD8}" type="presParOf" srcId="{24754F4C-E0EC-42E5-9E29-3F13CE4459FF}" destId="{450BC76F-281A-42F4-890C-C840E0C9065E}" srcOrd="7" destOrd="0" presId="urn:microsoft.com/office/officeart/2005/8/layout/gear1"/>
    <dgm:cxn modelId="{37ECD38F-889C-4011-B325-D5856AA6EE46}" type="presParOf" srcId="{24754F4C-E0EC-42E5-9E29-3F13CE4459FF}" destId="{B1B5237B-3714-4FF6-96BA-37D04F45A444}" srcOrd="8" destOrd="0" presId="urn:microsoft.com/office/officeart/2005/8/layout/gear1"/>
    <dgm:cxn modelId="{E2392A08-5BBD-413F-BC26-5CA5CEA54459}" type="presParOf" srcId="{24754F4C-E0EC-42E5-9E29-3F13CE4459FF}" destId="{06E91DA9-B9D0-49CC-BAD4-135DA37F4963}" srcOrd="9" destOrd="0" presId="urn:microsoft.com/office/officeart/2005/8/layout/gear1"/>
    <dgm:cxn modelId="{DDD086DB-25EB-4130-8075-7CE483D6C64C}" type="presParOf" srcId="{24754F4C-E0EC-42E5-9E29-3F13CE4459FF}" destId="{E911471D-6788-4AB5-96F5-45B43C9FD8D8}" srcOrd="10" destOrd="0" presId="urn:microsoft.com/office/officeart/2005/8/layout/gear1"/>
    <dgm:cxn modelId="{EBFEB00E-80DE-4BA8-9E57-2203F35CB52D}" type="presParOf" srcId="{24754F4C-E0EC-42E5-9E29-3F13CE4459FF}" destId="{16B9E668-909D-4C07-A68E-6CD58A405709}" srcOrd="11" destOrd="0" presId="urn:microsoft.com/office/officeart/2005/8/layout/gear1"/>
    <dgm:cxn modelId="{62B65A56-9344-4016-B1A9-72396497D0AE}" type="presParOf" srcId="{24754F4C-E0EC-42E5-9E29-3F13CE4459FF}" destId="{A7372876-235F-4D1A-B012-B4077992319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EB568-6644-4D06-896F-CD7899F8DF77}">
      <dsp:nvSpPr>
        <dsp:cNvPr id="0" name=""/>
        <dsp:cNvSpPr/>
      </dsp:nvSpPr>
      <dsp:spPr>
        <a:xfrm rot="20873350">
          <a:off x="7229496" y="373792"/>
          <a:ext cx="2953956" cy="2750834"/>
        </a:xfrm>
        <a:prstGeom prst="gear9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/>
        </a:p>
      </dsp:txBody>
      <dsp:txXfrm>
        <a:off x="7803144" y="1018697"/>
        <a:ext cx="1796566" cy="1413985"/>
      </dsp:txXfrm>
    </dsp:sp>
    <dsp:sp modelId="{C3A0EE10-8E9A-43CD-AFD3-F5FDAB3D0BEA}">
      <dsp:nvSpPr>
        <dsp:cNvPr id="0" name=""/>
        <dsp:cNvSpPr/>
      </dsp:nvSpPr>
      <dsp:spPr>
        <a:xfrm rot="20473553">
          <a:off x="1105107" y="477117"/>
          <a:ext cx="2331382" cy="2216262"/>
        </a:xfrm>
        <a:prstGeom prst="gear6">
          <a:avLst/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</dsp:txBody>
      <dsp:txXfrm>
        <a:off x="1679792" y="1038440"/>
        <a:ext cx="1182012" cy="1093616"/>
      </dsp:txXfrm>
    </dsp:sp>
    <dsp:sp modelId="{689483B5-56BD-4E4B-A356-D5C62CB6BDA4}">
      <dsp:nvSpPr>
        <dsp:cNvPr id="0" name=""/>
        <dsp:cNvSpPr/>
      </dsp:nvSpPr>
      <dsp:spPr>
        <a:xfrm rot="1747335">
          <a:off x="4316087" y="332149"/>
          <a:ext cx="2201714" cy="2201714"/>
        </a:xfrm>
        <a:prstGeom prst="gear6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</dsp:txBody>
      <dsp:txXfrm rot="900000">
        <a:off x="4798988" y="815049"/>
        <a:ext cx="1235913" cy="1235913"/>
      </dsp:txXfrm>
    </dsp:sp>
    <dsp:sp modelId="{E911471D-6788-4AB5-96F5-45B43C9FD8D8}">
      <dsp:nvSpPr>
        <dsp:cNvPr id="0" name=""/>
        <dsp:cNvSpPr/>
      </dsp:nvSpPr>
      <dsp:spPr>
        <a:xfrm rot="19049943">
          <a:off x="6729032" y="-109016"/>
          <a:ext cx="3954922" cy="3954922"/>
        </a:xfrm>
        <a:prstGeom prst="circularArrow">
          <a:avLst>
            <a:gd name="adj1" fmla="val 4687"/>
            <a:gd name="adj2" fmla="val 299029"/>
            <a:gd name="adj3" fmla="val 2542188"/>
            <a:gd name="adj4" fmla="val 15806315"/>
            <a:gd name="adj5" fmla="val 5469"/>
          </a:avLst>
        </a:prstGeom>
        <a:solidFill>
          <a:srgbClr val="FFC00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B9E668-909D-4C07-A68E-6CD58A405709}">
      <dsp:nvSpPr>
        <dsp:cNvPr id="0" name=""/>
        <dsp:cNvSpPr/>
      </dsp:nvSpPr>
      <dsp:spPr>
        <a:xfrm rot="3715822">
          <a:off x="891088" y="37080"/>
          <a:ext cx="2873498" cy="287349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372876-235F-4D1A-B012-B40779923197}">
      <dsp:nvSpPr>
        <dsp:cNvPr id="0" name=""/>
        <dsp:cNvSpPr/>
      </dsp:nvSpPr>
      <dsp:spPr>
        <a:xfrm rot="16388158">
          <a:off x="3698901" y="-179144"/>
          <a:ext cx="3098210" cy="309821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00B0F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03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9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105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606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644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505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50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054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893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156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258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616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65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95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621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290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240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440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409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895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654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068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97F14-2C5F-459F-8959-244F628DF9B0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DB364-DD8E-4970-A3A3-76D1B41D16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850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483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7315200" y="5384800"/>
            <a:ext cx="4397828" cy="1473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12192000" cy="7143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0" y="1035047"/>
            <a:ext cx="5456591" cy="5184473"/>
            <a:chOff x="1191302" y="105128"/>
            <a:chExt cx="5625715" cy="5522227"/>
          </a:xfrm>
        </p:grpSpPr>
        <p:pic>
          <p:nvPicPr>
            <p:cNvPr id="31749" name="Picture 5" descr="C:\Users\Ирина\Desktop\Фестиваль_Робототехники_лого_Коми.jpg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40000"/>
            </a:blip>
            <a:srcRect l="17604" r="23638" b="22878"/>
            <a:stretch>
              <a:fillRect/>
            </a:stretch>
          </p:blipFill>
          <p:spPr bwMode="auto">
            <a:xfrm>
              <a:off x="1191302" y="105128"/>
              <a:ext cx="5625715" cy="5522227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 rot="18523017">
              <a:off x="2063293" y="749120"/>
              <a:ext cx="3836943" cy="3296587"/>
            </a:xfrm>
            <a:prstGeom prst="rect">
              <a:avLst/>
            </a:prstGeom>
            <a:noFill/>
          </p:spPr>
          <p:txBody>
            <a:bodyPr spcFirstLastPara="1" wrap="none" lIns="91440" tIns="45720" rIns="91440" bIns="45720" numCol="1">
              <a:prstTxWarp prst="textArchUp">
                <a:avLst>
                  <a:gd name="adj" fmla="val 11795534"/>
                </a:avLst>
              </a:prstTxWarp>
              <a:spAutoFit/>
            </a:bodyPr>
            <a:lstStyle/>
            <a:p>
              <a:pPr algn="ctr"/>
              <a:r>
                <a:rPr lang="ru-RU" sz="3600" b="1" dirty="0" smtClean="0">
                  <a:ln w="12700">
                    <a:solidFill>
                      <a:srgbClr val="1F497D">
                        <a:satMod val="155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Raleway Black" pitchFamily="34" charset="-52"/>
                </a:rPr>
                <a:t>проектная</a:t>
              </a:r>
              <a:endParaRPr lang="ru-RU" sz="36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Raleway Black" pitchFamily="34" charset="-52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 rot="2335994">
              <a:off x="2820645" y="1111134"/>
              <a:ext cx="3332848" cy="3043393"/>
            </a:xfrm>
            <a:prstGeom prst="rect">
              <a:avLst/>
            </a:prstGeom>
            <a:noFill/>
          </p:spPr>
          <p:txBody>
            <a:bodyPr spcFirstLastPara="1" wrap="none" lIns="91440" tIns="45720" rIns="91440" bIns="45720" numCol="1">
              <a:prstTxWarp prst="textArchUp">
                <a:avLst>
                  <a:gd name="adj" fmla="val 9677547"/>
                </a:avLst>
              </a:prstTxWarp>
              <a:spAutoFit/>
            </a:bodyPr>
            <a:lstStyle/>
            <a:p>
              <a:pPr algn="ctr"/>
              <a:r>
                <a:rPr lang="ru-RU" sz="3600" b="1" dirty="0" smtClean="0">
                  <a:ln w="12700">
                    <a:solidFill>
                      <a:srgbClr val="1F497D">
                        <a:satMod val="155000"/>
                      </a:srgbClr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Raleway Black" pitchFamily="34" charset="-52"/>
                </a:rPr>
                <a:t>деятельность</a:t>
              </a:r>
              <a:endParaRPr lang="ru-RU" sz="36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Raleway Black" pitchFamily="34" charset="-52"/>
              </a:endParaRPr>
            </a:p>
          </p:txBody>
        </p:sp>
        <p:pic>
          <p:nvPicPr>
            <p:cNvPr id="8" name="Picture 2" descr="https://st2.depositphotos.com/4693369/9996/v/950/depositphotos_99963218-stock-illustration-microscope-cartoon-icon-isolated-on.jpg"/>
            <p:cNvPicPr>
              <a:picLocks noChangeAspect="1" noChangeArrowheads="1"/>
            </p:cNvPicPr>
            <p:nvPr/>
          </p:nvPicPr>
          <p:blipFill>
            <a:blip r:embed="rId3" cstate="print">
              <a:biLevel thresh="50000"/>
              <a:lum contrast="-10000"/>
            </a:blip>
            <a:srcRect/>
            <a:stretch>
              <a:fillRect/>
            </a:stretch>
          </p:blipFill>
          <p:spPr bwMode="auto">
            <a:xfrm>
              <a:off x="3643306" y="4357694"/>
              <a:ext cx="571504" cy="571503"/>
            </a:xfrm>
            <a:prstGeom prst="ellipse">
              <a:avLst/>
            </a:prstGeom>
            <a:noFill/>
          </p:spPr>
        </p:pic>
        <p:pic>
          <p:nvPicPr>
            <p:cNvPr id="9" name="Picture 10" descr="https://thumbs.dreamstime.com/b/%D0%BC%D0%B5%D0%B4%D0%B8%D1%86%D0%B8%D0%BD%D1%81%D0%BA%D0%B8%D0%B9-%D0%B7%D0%BD%D0%B0%D1%87%D0%BE%D0%BA-%D0%BF%D0%BB%D0%B0%D0%BD%D0%B0-%D0%BB%D1%83%D0%BF%D1%8B-phial-126788084.jpg"/>
            <p:cNvPicPr>
              <a:picLocks noChangeAspect="1" noChangeArrowheads="1"/>
            </p:cNvPicPr>
            <p:nvPr/>
          </p:nvPicPr>
          <p:blipFill>
            <a:blip r:embed="rId4" cstate="print">
              <a:biLevel thresh="50000"/>
            </a:blip>
            <a:srcRect/>
            <a:stretch>
              <a:fillRect/>
            </a:stretch>
          </p:blipFill>
          <p:spPr bwMode="auto">
            <a:xfrm>
              <a:off x="5500694" y="3929066"/>
              <a:ext cx="857256" cy="857256"/>
            </a:xfrm>
            <a:prstGeom prst="ellipse">
              <a:avLst/>
            </a:prstGeom>
            <a:noFill/>
          </p:spPr>
        </p:pic>
        <p:pic>
          <p:nvPicPr>
            <p:cNvPr id="31751" name="Picture 7" descr="https://24hitech.ru/wp-content/uploads/2013/06/wpid-faktyi-Kak-rabotaet-protsessor-kompyutera-9.gif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2216776" y="3619811"/>
              <a:ext cx="809320" cy="809321"/>
            </a:xfrm>
            <a:prstGeom prst="ellipse">
              <a:avLst/>
            </a:prstGeom>
            <a:noFill/>
          </p:spPr>
        </p:pic>
      </p:grpSp>
      <p:sp>
        <p:nvSpPr>
          <p:cNvPr id="31753" name="AutoShape 9" descr="http://eti-deti.com/wp-content/uploads/2013/04/04_05_smallrobot.gif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4920343" y="1422828"/>
            <a:ext cx="7271657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solidFill>
                <a:srgbClr val="0070C0"/>
              </a:solidFill>
              <a:latin typeface="Raleway Black" pitchFamily="34" charset="-52"/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solidFill>
                <a:srgbClr val="0070C0"/>
              </a:solidFill>
              <a:latin typeface="Raleway Black" pitchFamily="34" charset="-52"/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0070C0"/>
                </a:solidFill>
                <a:latin typeface="Raleway Black" pitchFamily="34" charset="-52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Raleway Black" pitchFamily="34" charset="-52"/>
                <a:ea typeface="Calibri" pitchFamily="34" charset="0"/>
                <a:cs typeface="Times New Roman" pitchFamily="18" charset="0"/>
              </a:rPr>
              <a:t>«Влияние организации проектной деятельности по робототехнике на качество образовательных результатов воспитанников»</a:t>
            </a:r>
            <a:endParaRPr lang="ru-RU" sz="3200" b="1" dirty="0">
              <a:latin typeface="Raleway Black" pitchFamily="34" charset="-5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8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"/>
            <a:ext cx="1219200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ПРИОРИТЕТНАЯ ЗАДАЧА</a:t>
            </a:r>
          </a:p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 ПРОГРАММЫ РАЗВИТИЯ ДЕТСКОГО САДА</a:t>
            </a:r>
          </a:p>
        </p:txBody>
      </p:sp>
      <p:pic>
        <p:nvPicPr>
          <p:cNvPr id="38914" name="Picture 2" descr="Education infographics design symbols elements in circle style Free vector  in Adobe Illustrator ai ( .ai ) format, Encapsulated PostScript eps ( .eps  ) format format for free download 2.22M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609" y="1052736"/>
            <a:ext cx="4572000" cy="562131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43373" y="5881960"/>
            <a:ext cx="424847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ФГОС ДОШКОЛЬНОГО ОБРАЗОВАНИЯ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9903" y="2536448"/>
            <a:ext cx="3312369" cy="8925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   </a:t>
            </a:r>
            <a:r>
              <a:rPr lang="ru-RU" sz="2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ЦЕЛЕВЫЕ   </a:t>
            </a:r>
          </a:p>
          <a:p>
            <a:pPr algn="ctr"/>
            <a:r>
              <a:rPr lang="ru-RU" sz="24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   ОРИЕНТИРЫ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" t="1401" r="4176" b="3523"/>
          <a:stretch>
            <a:fillRect/>
          </a:stretch>
        </p:blipFill>
        <p:spPr bwMode="auto">
          <a:xfrm>
            <a:off x="9711613" y="4187417"/>
            <a:ext cx="1785198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2" name="Группа 1"/>
          <p:cNvGrpSpPr/>
          <p:nvPr/>
        </p:nvGrpSpPr>
        <p:grpSpPr>
          <a:xfrm>
            <a:off x="6714286" y="1052736"/>
            <a:ext cx="4782525" cy="3403150"/>
            <a:chOff x="7032104" y="1052736"/>
            <a:chExt cx="4104456" cy="2952328"/>
          </a:xfrm>
        </p:grpSpPr>
        <p:sp>
          <p:nvSpPr>
            <p:cNvPr id="16" name="Блок-схема: документ 15"/>
            <p:cNvSpPr/>
            <p:nvPr/>
          </p:nvSpPr>
          <p:spPr>
            <a:xfrm flipH="1">
              <a:off x="7032104" y="1052736"/>
              <a:ext cx="3312368" cy="1512168"/>
            </a:xfrm>
            <a:prstGeom prst="flowChartDocument">
              <a:avLst/>
            </a:prstGeom>
            <a:solidFill>
              <a:srgbClr val="EA3E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Блок-схема: документ 16"/>
            <p:cNvSpPr/>
            <p:nvPr/>
          </p:nvSpPr>
          <p:spPr>
            <a:xfrm>
              <a:off x="7032104" y="1556792"/>
              <a:ext cx="3312368" cy="1728192"/>
            </a:xfrm>
            <a:prstGeom prst="flowChartDocument">
              <a:avLst/>
            </a:prstGeom>
            <a:solidFill>
              <a:srgbClr val="99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Блок-схема: документ 17"/>
            <p:cNvSpPr/>
            <p:nvPr/>
          </p:nvSpPr>
          <p:spPr>
            <a:xfrm>
              <a:off x="7032104" y="2132856"/>
              <a:ext cx="3312368" cy="1872208"/>
            </a:xfrm>
            <a:prstGeom prst="flowChartDocumen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752184" y="1772816"/>
              <a:ext cx="338437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2400" b="1" dirty="0"/>
            </a:p>
            <a:p>
              <a:r>
                <a:rPr lang="ru-RU" sz="2400" b="1" dirty="0"/>
                <a:t>Развитие </a:t>
              </a:r>
            </a:p>
            <a:p>
              <a:r>
                <a:rPr lang="ru-RU" sz="2400" b="1" dirty="0"/>
                <a:t>начального </a:t>
              </a:r>
            </a:p>
            <a:p>
              <a:r>
                <a:rPr lang="ru-RU" sz="2400" b="1" dirty="0"/>
                <a:t>технического </a:t>
              </a:r>
            </a:p>
            <a:p>
              <a:r>
                <a:rPr lang="ru-RU" sz="2400" b="1" dirty="0"/>
                <a:t>творчества</a:t>
              </a:r>
              <a:endParaRPr lang="ru-RU" sz="3600" b="1" dirty="0"/>
            </a:p>
          </p:txBody>
        </p:sp>
        <p:pic>
          <p:nvPicPr>
            <p:cNvPr id="38916" name="Picture 4" descr="Галочка знак линию | Бесплатно значок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76121" y="1052737"/>
              <a:ext cx="432047" cy="432047"/>
            </a:xfrm>
            <a:prstGeom prst="rect">
              <a:avLst/>
            </a:prstGeom>
            <a:noFill/>
          </p:spPr>
        </p:pic>
        <p:pic>
          <p:nvPicPr>
            <p:cNvPr id="19" name="Picture 4" descr="Галочка знак линию | Бесплатно значок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48129" y="1628801"/>
              <a:ext cx="432047" cy="432047"/>
            </a:xfrm>
            <a:prstGeom prst="rect">
              <a:avLst/>
            </a:prstGeom>
            <a:noFill/>
          </p:spPr>
        </p:pic>
        <p:pic>
          <p:nvPicPr>
            <p:cNvPr id="20" name="Picture 4" descr="Галочка знак линию | Бесплатно значок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48128" y="2276872"/>
              <a:ext cx="504056" cy="50405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90980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00108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ФОРМА ОБРАЗОВАТЕЛЬНОЙ ДЕЯТЕЛЬНОСТИ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00875" y="2077840"/>
            <a:ext cx="367763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ХА</a:t>
            </a:r>
            <a:endParaRPr lang="ru-RU" sz="2800" b="1" dirty="0">
              <a:ln w="10541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ru-RU" sz="28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К</a:t>
            </a:r>
          </a:p>
          <a:p>
            <a:pPr algn="ctr"/>
            <a:r>
              <a:rPr lang="ru-RU" sz="28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А</a:t>
            </a:r>
          </a:p>
          <a:p>
            <a:pPr algn="ctr"/>
            <a:r>
              <a:rPr lang="ru-RU" sz="28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Т</a:t>
            </a:r>
          </a:p>
          <a:p>
            <a:pPr algn="ctr"/>
            <a:r>
              <a:rPr lang="ru-RU" sz="28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О</a:t>
            </a:r>
          </a:p>
          <a:p>
            <a:pPr algn="ctr"/>
            <a:r>
              <a:rPr lang="ru-RU" sz="28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 Black" pitchFamily="34" charset="0"/>
              </a:rPr>
              <a:t>Н</a:t>
            </a: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930945027"/>
              </p:ext>
            </p:extLst>
          </p:nvPr>
        </p:nvGraphicFramePr>
        <p:xfrm>
          <a:off x="464457" y="1097360"/>
          <a:ext cx="11350171" cy="5617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900875" y="2248015"/>
            <a:ext cx="1782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ДОБЫВАЮТ </a:t>
            </a:r>
          </a:p>
          <a:p>
            <a:pPr algn="ctr"/>
            <a:r>
              <a:rPr lang="ru-RU" b="1" dirty="0"/>
              <a:t>ИНФОРМАЦИЮ</a:t>
            </a:r>
          </a:p>
        </p:txBody>
      </p:sp>
      <p:sp>
        <p:nvSpPr>
          <p:cNvPr id="16" name="TextBox 15"/>
          <p:cNvSpPr txBox="1"/>
          <p:nvPr/>
        </p:nvSpPr>
        <p:spPr>
          <a:xfrm rot="20497794">
            <a:off x="4993986" y="2230957"/>
            <a:ext cx="1616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ЭКСПЕРИМЕНТИРОВАНИЕ</a:t>
            </a:r>
          </a:p>
        </p:txBody>
      </p:sp>
      <p:sp>
        <p:nvSpPr>
          <p:cNvPr id="17" name="TextBox 16"/>
          <p:cNvSpPr txBox="1"/>
          <p:nvPr/>
        </p:nvSpPr>
        <p:spPr>
          <a:xfrm rot="1299046">
            <a:off x="7977611" y="2276337"/>
            <a:ext cx="25207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КОНСТРУИРОВАНИЕ  </a:t>
            </a:r>
          </a:p>
          <a:p>
            <a:pPr algn="ctr"/>
            <a:r>
              <a:rPr lang="ru-RU" b="1" dirty="0"/>
              <a:t>И</a:t>
            </a:r>
          </a:p>
          <a:p>
            <a:pPr algn="ctr"/>
            <a:r>
              <a:rPr lang="ru-RU" b="1" dirty="0"/>
              <a:t> ПРОГРАММИРОВАНИЕ</a:t>
            </a:r>
          </a:p>
        </p:txBody>
      </p:sp>
      <p:pic>
        <p:nvPicPr>
          <p:cNvPr id="19" name="Picture 7" descr="C:\Users\Ирина\Desktop\фото темирева\DSCN02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1145" y="4098864"/>
            <a:ext cx="2320488" cy="2616284"/>
          </a:xfrm>
          <a:prstGeom prst="rect">
            <a:avLst/>
          </a:prstGeom>
          <a:noFill/>
        </p:spPr>
      </p:pic>
      <p:pic>
        <p:nvPicPr>
          <p:cNvPr id="20" name="Picture 5" descr="C:\Users\Ирина\Desktop\фото темирева\DSCN9784.JPG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57029" y="4372364"/>
            <a:ext cx="3201189" cy="2404386"/>
          </a:xfrm>
          <a:prstGeom prst="rect">
            <a:avLst/>
          </a:prstGeom>
          <a:noFill/>
        </p:spPr>
      </p:pic>
      <p:pic>
        <p:nvPicPr>
          <p:cNvPr id="21" name="Picture 2" descr="C:\Users\Ирина\Desktop\фото темирева\20191113_10365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4859" y="4357183"/>
            <a:ext cx="3167558" cy="24347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585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7143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ПРОЕКТНАЯ ДЕЯТЕЛЬНОСТЬ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4881" t="41054" r="29881" b="13421"/>
          <a:stretch/>
        </p:blipFill>
        <p:spPr>
          <a:xfrm>
            <a:off x="3549733" y="1669143"/>
            <a:ext cx="5185444" cy="37664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12143" t="44653" r="66548" b="20621"/>
          <a:stretch/>
        </p:blipFill>
        <p:spPr>
          <a:xfrm>
            <a:off x="108904" y="3686958"/>
            <a:ext cx="3350181" cy="30694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73214" t="16703" r="10238" b="51113"/>
          <a:stretch/>
        </p:blipFill>
        <p:spPr>
          <a:xfrm>
            <a:off x="8825825" y="815956"/>
            <a:ext cx="3275528" cy="358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825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714356"/>
          </a:xfrm>
          <a:prstGeom prst="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23115" t="14628" r="17500" b="22171"/>
          <a:stretch/>
        </p:blipFill>
        <p:spPr>
          <a:xfrm>
            <a:off x="1289151" y="714356"/>
            <a:ext cx="10267752" cy="614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8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714356"/>
          </a:xfrm>
          <a:prstGeom prst="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КОНКУРСНОЕ ДВИЖЕНИЕ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4356"/>
            <a:ext cx="5572227" cy="35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C:\Documents and Settings\User\Рабочий стол\фото работа\IMG_20161206_1021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2341" y="1491165"/>
            <a:ext cx="6159659" cy="4372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1" b="17450"/>
          <a:stretch/>
        </p:blipFill>
        <p:spPr>
          <a:xfrm>
            <a:off x="2496457" y="3695903"/>
            <a:ext cx="3401078" cy="3162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9696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рина\Desktop\a8de57e9ab531a6a82c38f110d2920fc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970" b="1041"/>
          <a:stretch>
            <a:fillRect/>
          </a:stretch>
        </p:blipFill>
        <p:spPr bwMode="auto">
          <a:xfrm>
            <a:off x="587686" y="714356"/>
            <a:ext cx="1912384" cy="6143644"/>
          </a:xfrm>
          <a:prstGeom prst="rect">
            <a:avLst/>
          </a:prstGeom>
          <a:noFill/>
        </p:spPr>
      </p:pic>
      <p:pic>
        <p:nvPicPr>
          <p:cNvPr id="3075" name="Picture 3" descr="C:\Users\Ирина\Desktop\Рисунок1.png"/>
          <p:cNvPicPr>
            <a:picLocks noChangeAspect="1" noChangeArrowheads="1"/>
          </p:cNvPicPr>
          <p:nvPr/>
        </p:nvPicPr>
        <p:blipFill>
          <a:blip r:embed="rId3" cstate="print">
            <a:lum bright="30000"/>
          </a:blip>
          <a:srcRect/>
          <a:stretch>
            <a:fillRect/>
          </a:stretch>
        </p:blipFill>
        <p:spPr bwMode="auto">
          <a:xfrm>
            <a:off x="42595" y="1932792"/>
            <a:ext cx="1331640" cy="3368416"/>
          </a:xfrm>
          <a:prstGeom prst="rect">
            <a:avLst/>
          </a:prstGeom>
          <a:noFill/>
        </p:spPr>
      </p:pic>
      <p:grpSp>
        <p:nvGrpSpPr>
          <p:cNvPr id="17" name="Группа 16"/>
          <p:cNvGrpSpPr/>
          <p:nvPr/>
        </p:nvGrpSpPr>
        <p:grpSpPr>
          <a:xfrm>
            <a:off x="4346698" y="1099722"/>
            <a:ext cx="6670440" cy="5766176"/>
            <a:chOff x="3201162" y="1052736"/>
            <a:chExt cx="4381723" cy="5086437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215680" y="1052736"/>
              <a:ext cx="3943910" cy="785818"/>
            </a:xfrm>
            <a:prstGeom prst="roundRect">
              <a:avLst/>
            </a:prstGeom>
            <a:solidFill>
              <a:srgbClr val="FFE989"/>
            </a:solidFill>
            <a:ln>
              <a:solidFill>
                <a:srgbClr val="FFCC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3201162" y="1226682"/>
              <a:ext cx="4381723" cy="4912491"/>
              <a:chOff x="3201162" y="1226682"/>
              <a:chExt cx="4381723" cy="4912491"/>
            </a:xfrm>
          </p:grpSpPr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259991" y="5173288"/>
                <a:ext cx="3643338" cy="785818"/>
              </a:xfrm>
              <a:prstGeom prst="roundRect">
                <a:avLst/>
              </a:prstGeom>
              <a:solidFill>
                <a:srgbClr val="B0DD7F"/>
              </a:solidFill>
              <a:ln>
                <a:solidFill>
                  <a:srgbClr val="99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3719736" y="3789040"/>
                <a:ext cx="3643338" cy="785818"/>
              </a:xfrm>
              <a:prstGeom prst="roundRect">
                <a:avLst/>
              </a:prstGeom>
              <a:solidFill>
                <a:srgbClr val="9FE6FF"/>
              </a:solidFill>
              <a:ln>
                <a:solidFill>
                  <a:srgbClr val="66CC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3939547" y="2432224"/>
                <a:ext cx="3643338" cy="785818"/>
              </a:xfrm>
              <a:prstGeom prst="roundRect">
                <a:avLst/>
              </a:prstGeom>
              <a:solidFill>
                <a:srgbClr val="FFA18B"/>
              </a:solidFill>
              <a:ln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Прямоугольник 1"/>
              <p:cNvSpPr/>
              <p:nvPr/>
            </p:nvSpPr>
            <p:spPr>
              <a:xfrm>
                <a:off x="3201162" y="1226682"/>
                <a:ext cx="370216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b="1" dirty="0"/>
                  <a:t>занятие-эксперимент</a:t>
                </a:r>
                <a:endParaRPr lang="ru-RU" sz="2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4333511" y="2571526"/>
                <a:ext cx="285541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b="1" dirty="0"/>
                  <a:t>занятия-сказки</a:t>
                </a:r>
                <a:endParaRPr lang="ru-RU" sz="2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3827557" y="3964346"/>
                <a:ext cx="327011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b="1" dirty="0"/>
                  <a:t>занятия-путешествия</a:t>
                </a:r>
                <a:endParaRPr lang="ru-RU" sz="2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3529067" y="5308176"/>
                <a:ext cx="296740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b="1" dirty="0"/>
                  <a:t>коллективное творческое дело</a:t>
                </a:r>
                <a:endParaRPr lang="ru-RU" sz="2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6" name="Стрелка вниз 15"/>
              <p:cNvSpPr/>
              <p:nvPr/>
            </p:nvSpPr>
            <p:spPr>
              <a:xfrm>
                <a:off x="4943873" y="1916832"/>
                <a:ext cx="137787" cy="340086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Стрелка вниз 29"/>
              <p:cNvSpPr/>
              <p:nvPr/>
            </p:nvSpPr>
            <p:spPr>
              <a:xfrm>
                <a:off x="4943873" y="3356992"/>
                <a:ext cx="137787" cy="340086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Стрелка вниз 30"/>
              <p:cNvSpPr/>
              <p:nvPr/>
            </p:nvSpPr>
            <p:spPr>
              <a:xfrm>
                <a:off x="4943873" y="4653136"/>
                <a:ext cx="137787" cy="340086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2" name="Прямоугольник 31"/>
          <p:cNvSpPr/>
          <p:nvPr/>
        </p:nvSpPr>
        <p:spPr>
          <a:xfrm>
            <a:off x="0" y="0"/>
            <a:ext cx="12192000" cy="714356"/>
          </a:xfrm>
          <a:prstGeom prst="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ВИДЫ ДЕЯТЕЛЬНОСТИ И ЗАНЯТИЙ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29" name="Picture 8" descr="https://w7.pngwing.com/pngs/505/591/png-transparent-thumb-signal-symbol-others-food-hand-gras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92" y="2972141"/>
            <a:ext cx="892372" cy="892372"/>
          </a:xfrm>
          <a:prstGeom prst="flowChartConnector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961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10595" t="7488" r="9643" b="12151"/>
          <a:stretch/>
        </p:blipFill>
        <p:spPr>
          <a:xfrm>
            <a:off x="42481" y="0"/>
            <a:ext cx="121070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88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0119" t="2797" r="10833" b="9548"/>
          <a:stretch/>
        </p:blipFill>
        <p:spPr>
          <a:xfrm>
            <a:off x="631371" y="44174"/>
            <a:ext cx="10929257" cy="681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17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506" t="4846" r="4517" b="9822"/>
          <a:stretch/>
        </p:blipFill>
        <p:spPr>
          <a:xfrm>
            <a:off x="0" y="105001"/>
            <a:ext cx="12192508" cy="642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0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261" t="5268" r="2382" b="10033"/>
          <a:stretch/>
        </p:blipFill>
        <p:spPr>
          <a:xfrm>
            <a:off x="13822" y="232229"/>
            <a:ext cx="12178178" cy="608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3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714356"/>
          </a:xfrm>
          <a:prstGeom prst="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РЕЗУЛЬТАТИВНОСТЬ РАБОТЫ С ДЕТЬМИ</a:t>
            </a:r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422678" y="2438401"/>
            <a:ext cx="5005665" cy="3091542"/>
            <a:chOff x="460905" y="1047"/>
            <a:chExt cx="3573146" cy="208793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460905" y="1047"/>
              <a:ext cx="3479899" cy="2087939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460905" y="1047"/>
              <a:ext cx="3573146" cy="20879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smtClean="0">
                  <a:solidFill>
                    <a:schemeClr val="tx1"/>
                  </a:solidFill>
                </a:rPr>
                <a:t>100% освоение воспитанниками рабочих программ по конструированию, робототехнике</a:t>
              </a:r>
              <a:endParaRPr lang="ru-RU" sz="28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894286" y="2438401"/>
            <a:ext cx="4847771" cy="3091542"/>
            <a:chOff x="4288794" y="1047"/>
            <a:chExt cx="3479899" cy="2087939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4288794" y="1047"/>
              <a:ext cx="3479899" cy="2087939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4288794" y="1047"/>
              <a:ext cx="3479899" cy="20879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smtClean="0">
                  <a:solidFill>
                    <a:schemeClr val="tx1"/>
                  </a:solidFill>
                </a:rPr>
                <a:t>продолжают обучение 9% выпускников в  кружках по техническому творчеству  «Центр детского творчества        г. Надыма»</a:t>
              </a:r>
              <a:endParaRPr lang="ru-RU" sz="2800" b="1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930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96</Words>
  <Application>Microsoft Office PowerPoint</Application>
  <PresentationFormat>Широкоэкранный</PresentationFormat>
  <Paragraphs>38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Raleway Black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ФОРМА ОБРАЗОВАТЕЛЬНОЙ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14</cp:revision>
  <dcterms:created xsi:type="dcterms:W3CDTF">2023-01-20T04:24:45Z</dcterms:created>
  <dcterms:modified xsi:type="dcterms:W3CDTF">2023-10-12T07:03:26Z</dcterms:modified>
</cp:coreProperties>
</file>