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9" d="100"/>
          <a:sy n="119" d="100"/>
        </p:scale>
        <p:origin x="-1404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1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i/RnmQWyWv0TCpcQ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vkvideo.ru/video-152320568_45624031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disk.yandex.ru/i/wkQ6wDiQSEAQCQ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1730" y="5013176"/>
            <a:ext cx="6400800" cy="1752600"/>
          </a:xfrm>
        </p:spPr>
        <p:txBody>
          <a:bodyPr/>
          <a:lstStyle/>
          <a:p>
            <a:pPr algn="r"/>
            <a:r>
              <a:rPr lang="ru-RU" dirty="0" err="1" smtClean="0"/>
              <a:t>Квест</a:t>
            </a:r>
            <a:r>
              <a:rPr lang="ru-RU" dirty="0" smtClean="0"/>
              <a:t> для детей 6-7 лет</a:t>
            </a:r>
          </a:p>
          <a:p>
            <a:pPr algn="r"/>
            <a:r>
              <a:rPr lang="ru-RU" dirty="0"/>
              <a:t>п</a:t>
            </a:r>
            <a:r>
              <a:rPr lang="ru-RU" dirty="0" smtClean="0"/>
              <a:t>о </a:t>
            </a:r>
            <a:r>
              <a:rPr lang="en-US" dirty="0"/>
              <a:t>S</a:t>
            </a:r>
            <a:r>
              <a:rPr lang="en-US" dirty="0" smtClean="0"/>
              <a:t>cratch </a:t>
            </a:r>
            <a:r>
              <a:rPr lang="en-US" dirty="0" err="1" smtClean="0"/>
              <a:t>jr</a:t>
            </a:r>
            <a:r>
              <a:rPr lang="ru-RU" dirty="0" smtClean="0"/>
              <a:t> </a:t>
            </a:r>
            <a:endParaRPr lang="en-US" dirty="0" smtClean="0"/>
          </a:p>
          <a:p>
            <a:pPr algn="r"/>
            <a:r>
              <a:rPr lang="ru-RU" dirty="0" smtClean="0"/>
              <a:t>программированию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196752"/>
            <a:ext cx="812695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«Тайна космического кода»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4343808" cy="295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304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С</a:t>
            </a:r>
            <a:r>
              <a:rPr lang="ru-RU" sz="4000" b="1" dirty="0" smtClean="0"/>
              <a:t>игнал </a:t>
            </a:r>
            <a:r>
              <a:rPr lang="ru-RU" sz="4000" b="1" dirty="0"/>
              <a:t>с космического </a:t>
            </a:r>
            <a:r>
              <a:rPr lang="ru-RU" sz="4000" b="1" dirty="0" smtClean="0"/>
              <a:t>корабля  </a:t>
            </a:r>
            <a:endParaRPr lang="ru-RU" sz="4000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84784"/>
            <a:ext cx="7391970" cy="4176464"/>
          </a:xfrm>
        </p:spPr>
      </p:pic>
      <p:sp>
        <p:nvSpPr>
          <p:cNvPr id="8" name="TextBox 7"/>
          <p:cNvSpPr txBox="1"/>
          <p:nvPr/>
        </p:nvSpPr>
        <p:spPr>
          <a:xfrm>
            <a:off x="2195736" y="5877272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https://disk.yandex.ru/i/RnmQWyWv0TCpcQ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7465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 задание: </a:t>
            </a:r>
            <a:r>
              <a:rPr lang="ru-RU" dirty="0" err="1" smtClean="0"/>
              <a:t>аудиодиктант</a:t>
            </a:r>
            <a:endParaRPr lang="ru-RU" dirty="0"/>
          </a:p>
        </p:txBody>
      </p:sp>
      <p:pic>
        <p:nvPicPr>
          <p:cNvPr id="4" name="аудиодиктант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23928" y="5373216"/>
            <a:ext cx="609600" cy="609600"/>
          </a:xfr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68760"/>
            <a:ext cx="5026061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05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2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 задание: </a:t>
            </a:r>
            <a:r>
              <a:rPr lang="ru-RU" dirty="0"/>
              <a:t>лабиринт «Покорми Белку»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28800"/>
            <a:ext cx="4597017" cy="353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лабиринт «Покорми Белку»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83968" y="56074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 задание: рабочие листы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68760"/>
            <a:ext cx="5908059" cy="426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абочие лист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36917" y="57332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4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Физминутка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>
              <a:hlinkClick r:id="rId2"/>
            </a:endParaRPr>
          </a:p>
          <a:p>
            <a:pPr marL="0" indent="0">
              <a:buNone/>
            </a:pPr>
            <a:endParaRPr lang="ru-RU" dirty="0">
              <a:hlinkClick r:id="rId2"/>
            </a:endParaRPr>
          </a:p>
          <a:p>
            <a:pPr marL="0" indent="0">
              <a:buNone/>
            </a:pPr>
            <a:endParaRPr lang="ru-RU" dirty="0" smtClean="0">
              <a:hlinkClick r:id="rId2"/>
            </a:endParaRPr>
          </a:p>
          <a:p>
            <a:pPr marL="0" indent="0">
              <a:buNone/>
            </a:pPr>
            <a:endParaRPr lang="ru-RU" dirty="0">
              <a:hlinkClick r:id="rId2"/>
            </a:endParaRPr>
          </a:p>
          <a:p>
            <a:pPr marL="0" indent="0">
              <a:buNone/>
            </a:pPr>
            <a:endParaRPr lang="ru-RU" dirty="0" smtClean="0">
              <a:hlinkClick r:id="rId2"/>
            </a:endParaRPr>
          </a:p>
          <a:p>
            <a:pPr marL="0" indent="0">
              <a:buNone/>
            </a:pPr>
            <a:endParaRPr lang="ru-RU" dirty="0">
              <a:hlinkClick r:id="rId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492" y="1628800"/>
            <a:ext cx="7833969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4155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 задание: </a:t>
            </a:r>
            <a:r>
              <a:rPr lang="ru-RU" dirty="0"/>
              <a:t>творческий </a:t>
            </a:r>
            <a:r>
              <a:rPr lang="ru-RU" dirty="0" smtClean="0"/>
              <a:t>проект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12776"/>
            <a:ext cx="5256584" cy="3942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творческий проект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39952" y="55892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71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Аудио сообщение №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hlinkClick r:id="rId2"/>
              </a:rPr>
              <a:t>     </a:t>
            </a:r>
            <a:r>
              <a:rPr lang="en-US" dirty="0" smtClean="0">
                <a:hlinkClick r:id="rId2"/>
              </a:rPr>
              <a:t>https://disk.yandex.ru/i/wkQ6wDiQSEAQCQ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564904"/>
            <a:ext cx="5012325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64012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52</Words>
  <Application>Microsoft Office PowerPoint</Application>
  <PresentationFormat>Экран (4:3)</PresentationFormat>
  <Paragraphs>17</Paragraphs>
  <Slides>8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Сигнал с космического корабля  </vt:lpstr>
      <vt:lpstr>1 задание: аудиодиктант</vt:lpstr>
      <vt:lpstr>2 задание: лабиринт «Покорми Белку»</vt:lpstr>
      <vt:lpstr>3 задание: рабочие листы</vt:lpstr>
      <vt:lpstr>Физминутка</vt:lpstr>
      <vt:lpstr>4 задание: творческий проект</vt:lpstr>
      <vt:lpstr>Аудио сообщение № 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</cp:revision>
  <dcterms:created xsi:type="dcterms:W3CDTF">2026-04-09T16:54:16Z</dcterms:created>
  <dcterms:modified xsi:type="dcterms:W3CDTF">2026-06-22T17:12:12Z</dcterms:modified>
</cp:coreProperties>
</file>