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38C9-A612-435C-B4CA-529E5DF3EF4E}" type="datetimeFigureOut">
              <a:rPr lang="ru-RU" smtClean="0"/>
              <a:pPr/>
              <a:t>25.01.2026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CE5D-A8A6-4E40-BF9F-6DBA2E54C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444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38C9-A612-435C-B4CA-529E5DF3EF4E}" type="datetimeFigureOut">
              <a:rPr lang="ru-RU" smtClean="0"/>
              <a:pPr/>
              <a:t>25.01.2026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CE5D-A8A6-4E40-BF9F-6DBA2E54C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592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38C9-A612-435C-B4CA-529E5DF3EF4E}" type="datetimeFigureOut">
              <a:rPr lang="ru-RU" smtClean="0"/>
              <a:pPr/>
              <a:t>25.01.2026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CE5D-A8A6-4E40-BF9F-6DBA2E54C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619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38C9-A612-435C-B4CA-529E5DF3EF4E}" type="datetimeFigureOut">
              <a:rPr lang="ru-RU" smtClean="0"/>
              <a:pPr/>
              <a:t>25.01.2026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CE5D-A8A6-4E40-BF9F-6DBA2E54C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180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38C9-A612-435C-B4CA-529E5DF3EF4E}" type="datetimeFigureOut">
              <a:rPr lang="ru-RU" smtClean="0"/>
              <a:pPr/>
              <a:t>25.01.2026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CE5D-A8A6-4E40-BF9F-6DBA2E54C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05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38C9-A612-435C-B4CA-529E5DF3EF4E}" type="datetimeFigureOut">
              <a:rPr lang="ru-RU" smtClean="0"/>
              <a:pPr/>
              <a:t>25.01.2026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CE5D-A8A6-4E40-BF9F-6DBA2E54C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06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38C9-A612-435C-B4CA-529E5DF3EF4E}" type="datetimeFigureOut">
              <a:rPr lang="ru-RU" smtClean="0"/>
              <a:pPr/>
              <a:t>25.01.2026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CE5D-A8A6-4E40-BF9F-6DBA2E54C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765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38C9-A612-435C-B4CA-529E5DF3EF4E}" type="datetimeFigureOut">
              <a:rPr lang="ru-RU" smtClean="0"/>
              <a:pPr/>
              <a:t>25.01.2026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CE5D-A8A6-4E40-BF9F-6DBA2E54C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520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38C9-A612-435C-B4CA-529E5DF3EF4E}" type="datetimeFigureOut">
              <a:rPr lang="ru-RU" smtClean="0"/>
              <a:pPr/>
              <a:t>25.01.2026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CE5D-A8A6-4E40-BF9F-6DBA2E54C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682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38C9-A612-435C-B4CA-529E5DF3EF4E}" type="datetimeFigureOut">
              <a:rPr lang="ru-RU" smtClean="0"/>
              <a:pPr/>
              <a:t>25.01.2026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CE5D-A8A6-4E40-BF9F-6DBA2E54C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552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38C9-A612-435C-B4CA-529E5DF3EF4E}" type="datetimeFigureOut">
              <a:rPr lang="ru-RU" smtClean="0"/>
              <a:pPr/>
              <a:t>25.01.2026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CE5D-A8A6-4E40-BF9F-6DBA2E54C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69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538C9-A612-435C-B4CA-529E5DF3EF4E}" type="datetimeFigureOut">
              <a:rPr lang="ru-RU" smtClean="0"/>
              <a:pPr/>
              <a:t>25.01.2026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1CE5D-A8A6-4E40-BF9F-6DBA2E54C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739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797915"/>
            <a:ext cx="7488832" cy="1562801"/>
          </a:xfrm>
        </p:spPr>
        <p:txBody>
          <a:bodyPr/>
          <a:lstStyle/>
          <a:p>
            <a:r>
              <a:rPr lang="ru-RU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по техническому творчеству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«Кондиционер»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573016"/>
            <a:ext cx="6400800" cy="64807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МБДОУ Детский сад №</a:t>
            </a:r>
            <a:r>
              <a:rPr lang="ru-RU" dirty="0" smtClean="0"/>
              <a:t>153 </a:t>
            </a:r>
            <a:r>
              <a:rPr lang="ru-RU" dirty="0" err="1" smtClean="0"/>
              <a:t>г.о</a:t>
            </a:r>
            <a:r>
              <a:rPr lang="ru-RU" dirty="0" smtClean="0"/>
              <a:t>. </a:t>
            </a:r>
            <a:r>
              <a:rPr lang="ru-RU" smtClean="0"/>
              <a:t>Самара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652119" y="5157192"/>
            <a:ext cx="2909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Выполнила: Хасанова Е. В.,</a:t>
            </a:r>
          </a:p>
          <a:p>
            <a:r>
              <a:rPr lang="ru-RU" b="1" i="1" dirty="0" smtClean="0"/>
              <a:t>воспитатель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34069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26976"/>
          </a:xfrm>
        </p:spPr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и задачи проекта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51520" y="1124744"/>
            <a:ext cx="4040188" cy="639762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Цель:</a:t>
            </a:r>
            <a:endParaRPr lang="ru-RU" sz="36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899592" y="1772816"/>
            <a:ext cx="2736736" cy="3600400"/>
          </a:xfrm>
        </p:spPr>
        <p:txBody>
          <a:bodyPr/>
          <a:lstStyle/>
          <a:p>
            <a:r>
              <a:rPr lang="ru-RU" b="1" dirty="0" smtClean="0"/>
              <a:t>Совершенствование детского научно-технического творчества</a:t>
            </a:r>
            <a:endParaRPr lang="ru-RU" b="1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572000" y="1124744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Задачи:</a:t>
            </a:r>
            <a:endParaRPr lang="ru-RU" sz="360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3707904" y="1772817"/>
            <a:ext cx="5184576" cy="453650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Развить творчество; </a:t>
            </a:r>
            <a:endParaRPr lang="ru-RU" dirty="0" smtClean="0"/>
          </a:p>
          <a:p>
            <a:r>
              <a:rPr lang="ru-RU" dirty="0"/>
              <a:t>Р</a:t>
            </a:r>
            <a:r>
              <a:rPr lang="ru-RU" dirty="0" smtClean="0"/>
              <a:t>азвивать </a:t>
            </a:r>
            <a:r>
              <a:rPr lang="ru-RU" dirty="0"/>
              <a:t>умение анализировать </a:t>
            </a:r>
            <a:r>
              <a:rPr lang="ru-RU" dirty="0" smtClean="0"/>
              <a:t>предмет, выделять его </a:t>
            </a:r>
            <a:r>
              <a:rPr lang="ru-RU" dirty="0"/>
              <a:t>характерные </a:t>
            </a:r>
            <a:r>
              <a:rPr lang="ru-RU" dirty="0" smtClean="0"/>
              <a:t>особенности;</a:t>
            </a:r>
          </a:p>
          <a:p>
            <a:r>
              <a:rPr lang="ru-RU" dirty="0" smtClean="0"/>
              <a:t>Пробудить интерес </a:t>
            </a:r>
            <a:r>
              <a:rPr lang="ru-RU" dirty="0"/>
              <a:t>к моделированию и </a:t>
            </a:r>
            <a:r>
              <a:rPr lang="ru-RU" dirty="0" smtClean="0"/>
              <a:t>конструированию;</a:t>
            </a:r>
          </a:p>
          <a:p>
            <a:r>
              <a:rPr lang="ru-RU" dirty="0" smtClean="0"/>
              <a:t> </a:t>
            </a:r>
            <a:r>
              <a:rPr lang="ru-RU" dirty="0"/>
              <a:t>У</a:t>
            </a:r>
            <a:r>
              <a:rPr lang="ru-RU" dirty="0" smtClean="0"/>
              <a:t>станавливать </a:t>
            </a:r>
            <a:r>
              <a:rPr lang="ru-RU" dirty="0"/>
              <a:t>связь </a:t>
            </a:r>
            <a:r>
              <a:rPr lang="ru-RU" dirty="0" smtClean="0"/>
              <a:t>между  </a:t>
            </a:r>
            <a:r>
              <a:rPr lang="ru-RU" dirty="0"/>
              <a:t>назначением и </a:t>
            </a:r>
            <a:r>
              <a:rPr lang="ru-RU" dirty="0" smtClean="0"/>
              <a:t>строением основных частей; </a:t>
            </a:r>
          </a:p>
          <a:p>
            <a:r>
              <a:rPr lang="ru-RU" dirty="0"/>
              <a:t>Р</a:t>
            </a:r>
            <a:r>
              <a:rPr lang="ru-RU" dirty="0" smtClean="0"/>
              <a:t>азвивать </a:t>
            </a:r>
            <a:r>
              <a:rPr lang="ru-RU" dirty="0"/>
              <a:t>умение применять свои знания при проектировании и сборке конструкций; </a:t>
            </a:r>
            <a:endParaRPr lang="ru-RU" dirty="0" smtClean="0"/>
          </a:p>
          <a:p>
            <a:r>
              <a:rPr lang="ru-RU" dirty="0"/>
              <a:t>Р</a:t>
            </a:r>
            <a:r>
              <a:rPr lang="ru-RU" dirty="0" smtClean="0"/>
              <a:t>азвивать </a:t>
            </a:r>
            <a:r>
              <a:rPr lang="ru-RU" dirty="0"/>
              <a:t>познавательную активность детей, воображение, фантазию и творческую инициативу</a:t>
            </a:r>
            <a:r>
              <a:rPr lang="ru-RU" dirty="0" smtClean="0"/>
              <a:t>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09" y="3933056"/>
            <a:ext cx="2654304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1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05254" y="4509120"/>
            <a:ext cx="7427186" cy="19442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Актуальность данного проекта заключается в развитии у воспитанников умения творчески применять ранее приобретенные конструктивные навыки, обговаривать и анализировать свои идеи с коллективом; в содействие развития склонностей и технических интересов детей.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105254" y="1268760"/>
            <a:ext cx="72831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Развитие творческих способностей детей дошкольного возраста является особенно необходимым. Дело в том, что пик творчества у детей приходится на 3,5 – 5 лет. Формирование творческих способностей у детей на первых порах сводится к привитию им навыков и умений в том или ином деле. И уже в дальнейшем дети проявляют инициативу, находчивость и фантазию.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9887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6333" y="188640"/>
            <a:ext cx="8229600" cy="1143000"/>
          </a:xfrm>
        </p:spPr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этап: Подготовка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1417780"/>
            <a:ext cx="7140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Мы с детьми провели познавательную беседу «Кондиционер. Для чего он нужен, из чего состоит и как работает» с наглядным материалом.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708920"/>
            <a:ext cx="5281369" cy="395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12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003232" cy="1224136"/>
          </a:xfrm>
        </p:spPr>
        <p:txBody>
          <a:bodyPr>
            <a:no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этап: Дидактическая игра «Собери по схеме»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844824"/>
            <a:ext cx="7509520" cy="1440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 smtClean="0"/>
              <a:t>Дидактическая задача: </a:t>
            </a:r>
            <a:r>
              <a:rPr lang="ru-RU" sz="2400" dirty="0" smtClean="0"/>
              <a:t>сформировать представления об устройстве кондиционера.</a:t>
            </a:r>
          </a:p>
          <a:p>
            <a:pPr marL="0" indent="0">
              <a:buNone/>
            </a:pPr>
            <a:r>
              <a:rPr lang="ru-RU" sz="2400" b="1" u="sng" dirty="0" smtClean="0"/>
              <a:t>Игровая задача: </a:t>
            </a:r>
            <a:r>
              <a:rPr lang="ru-RU" sz="2400" dirty="0" smtClean="0"/>
              <a:t>построить схему кондиционера.</a:t>
            </a:r>
            <a:endParaRPr lang="ru-RU" sz="2400" b="1" u="sng" dirty="0"/>
          </a:p>
        </p:txBody>
      </p:sp>
      <p:pic>
        <p:nvPicPr>
          <p:cNvPr id="4" name="Рисунок 3" descr="http://www.ads-vent.ru/assets/images/blog/kondicionirovanie/tipy-sistem/tipy-sistem-kondic-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284984"/>
            <a:ext cx="5940425" cy="2680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508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63272" cy="1282154"/>
          </a:xfrm>
        </p:spPr>
        <p:txBody>
          <a:bodyPr>
            <a:no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этап: Дидактическая игра «Собери по схеме»</a:t>
            </a:r>
            <a:endParaRPr lang="ru-RU" dirty="0"/>
          </a:p>
        </p:txBody>
      </p:sp>
      <p:pic>
        <p:nvPicPr>
          <p:cNvPr id="4" name="Рисунок 3" descr="https://static12.insales.ru/images/products/1/7293/1916029/DSC_609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6" t="6569" r="3909" b="8077"/>
          <a:stretch/>
        </p:blipFill>
        <p:spPr bwMode="auto">
          <a:xfrm>
            <a:off x="467545" y="1772816"/>
            <a:ext cx="1296143" cy="10081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07704" y="244237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Вентилятор</a:t>
            </a:r>
            <a:endParaRPr lang="ru-RU" sz="1600" b="1" dirty="0"/>
          </a:p>
        </p:txBody>
      </p:sp>
      <p:pic>
        <p:nvPicPr>
          <p:cNvPr id="6" name="Рисунок 5" descr="http://isvic.ru/images/stories/virtuemart/product/zamenakompcond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700808"/>
            <a:ext cx="1296144" cy="115212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788024" y="2505135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Компрессор</a:t>
            </a:r>
            <a:endParaRPr lang="ru-RU" sz="1600" b="1" dirty="0"/>
          </a:p>
        </p:txBody>
      </p:sp>
      <p:pic>
        <p:nvPicPr>
          <p:cNvPr id="8" name="Рисунок 7" descr="http://www.globalclimat.ru/public/goods/10181/1781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780601"/>
            <a:ext cx="1872208" cy="9246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6660232" y="2815512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Испаритель</a:t>
            </a:r>
            <a:endParaRPr lang="ru-RU" sz="1600" b="1" dirty="0"/>
          </a:p>
        </p:txBody>
      </p:sp>
      <p:pic>
        <p:nvPicPr>
          <p:cNvPr id="10" name="Рисунок 9" descr="http://samodelkin34.ru/image/cache/catalog/EAE43285004-800x800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132"/>
          <a:stretch/>
        </p:blipFill>
        <p:spPr bwMode="auto">
          <a:xfrm>
            <a:off x="390973" y="3428999"/>
            <a:ext cx="1084683" cy="12241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691680" y="3501008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Конденсатор</a:t>
            </a:r>
            <a:endParaRPr lang="ru-RU" sz="1600" b="1" dirty="0"/>
          </a:p>
        </p:txBody>
      </p:sp>
      <p:pic>
        <p:nvPicPr>
          <p:cNvPr id="12" name="Рисунок 11" descr="https://cdn2.desu-usergeneratedcontent.xyz/int/image/1445/95/144595836759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888" y="3428999"/>
            <a:ext cx="848112" cy="108012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4788024" y="3428999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Газообразный фреон</a:t>
            </a:r>
            <a:endParaRPr lang="ru-RU" sz="1600" b="1" dirty="0"/>
          </a:p>
        </p:txBody>
      </p:sp>
      <p:pic>
        <p:nvPicPr>
          <p:cNvPr id="14" name="Рисунок 13" descr="http://freonix.ru/image/cache/data/freon/freon-r410-640x64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020" y="3352899"/>
            <a:ext cx="1134616" cy="113461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6804248" y="4653136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Жидкий фреон</a:t>
            </a:r>
            <a:endParaRPr lang="ru-RU" sz="1600" b="1" dirty="0"/>
          </a:p>
        </p:txBody>
      </p:sp>
      <p:pic>
        <p:nvPicPr>
          <p:cNvPr id="16" name="Рисунок 15" descr="http://august-climate.ru/image/cache/catalog/news/newstrv-1024x768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93" y="4961944"/>
            <a:ext cx="1558126" cy="104215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696593" y="6165304"/>
            <a:ext cx="2435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Вентиль регулирующий температуру (ВРТ)</a:t>
            </a:r>
            <a:endParaRPr lang="ru-RU" sz="16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163838" y="4961943"/>
            <a:ext cx="1768202" cy="946319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31840" y="6165304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Внутренний блок</a:t>
            </a:r>
            <a:endParaRPr lang="ru-RU" sz="16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361520" y="4961943"/>
            <a:ext cx="1908644" cy="91657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5361520" y="6165304"/>
            <a:ext cx="180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Наружный блок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81286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  <p:bldP spid="17" grpId="0"/>
      <p:bldP spid="18" grpId="0" animBg="1"/>
      <p:bldP spid="19" grpId="0"/>
      <p:bldP spid="20" grpId="0" animBg="1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013576" cy="1296144"/>
          </a:xfrm>
        </p:spPr>
        <p:txBody>
          <a:bodyPr>
            <a:noAutofit/>
          </a:bodyPr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этап: Дидактическая игра «Собери по схеме»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2905" y="1628800"/>
            <a:ext cx="7365504" cy="7920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 smtClean="0"/>
              <a:t>Ребята разделились на две команды и сообща собирали схему устройства кондиционера.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68197"/>
            <a:ext cx="2195736" cy="16468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780" y="2375901"/>
            <a:ext cx="2185464" cy="16390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482" y="5163398"/>
            <a:ext cx="2185464" cy="16390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3" y="2456120"/>
            <a:ext cx="3384377" cy="21602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993" y="4355185"/>
            <a:ext cx="2171963" cy="16289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424" y="5163398"/>
            <a:ext cx="2183850" cy="16378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228481"/>
            <a:ext cx="2088232" cy="156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224136"/>
          </a:xfrm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ru-RU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этап: </a:t>
            </a:r>
            <a:r>
              <a:rPr lang="ru-RU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Рисунок схемы кондиционера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556792"/>
            <a:ext cx="7344816" cy="11521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 smtClean="0"/>
              <a:t>Для закрепления материала ребята рисовали схему кондиционера, используя усвоенную информацию о его устройстве.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857246"/>
            <a:ext cx="2160240" cy="16201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566" y="2857246"/>
            <a:ext cx="2160240" cy="16201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89267"/>
            <a:ext cx="3030083" cy="19485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3" y="4693577"/>
            <a:ext cx="2900947" cy="1944216"/>
          </a:xfrm>
          <a:prstGeom prst="rect">
            <a:avLst/>
          </a:prstGeom>
        </p:spPr>
      </p:pic>
      <p:pic>
        <p:nvPicPr>
          <p:cNvPr id="8" name="Рисунок 7" descr="http://www.ads-vent.ru/assets/images/blog/kondicionirovanie/tipy-sistem/tipy-sistem-kondic-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571" y="2611491"/>
            <a:ext cx="4104456" cy="17262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57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931224" cy="1368152"/>
          </a:xfrm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</a:t>
            </a:r>
            <a:r>
              <a:rPr lang="ru-RU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</a:t>
            </a:r>
            <a:r>
              <a:rPr lang="ru-RU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Сборка кондиционера из подручных средств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844824"/>
            <a:ext cx="7704856" cy="48965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b="1" dirty="0" smtClean="0"/>
              <a:t>На этом этапе мы с ребятами приступили к сборке кондиционера. Из подручных средств мы использовали:</a:t>
            </a:r>
          </a:p>
          <a:p>
            <a:r>
              <a:rPr lang="ru-RU" sz="2400" b="1" i="1" dirty="0" smtClean="0"/>
              <a:t>Две картонные коробки (внутренний и наружный блок);</a:t>
            </a:r>
          </a:p>
          <a:p>
            <a:r>
              <a:rPr lang="ru-RU" sz="2400" b="1" i="1" dirty="0" smtClean="0"/>
              <a:t>Трубочки для напитков (трубки, по которым движется газ низкого и высокого давления);</a:t>
            </a:r>
          </a:p>
          <a:p>
            <a:r>
              <a:rPr lang="ru-RU" sz="2400" b="1" i="1" dirty="0" smtClean="0"/>
              <a:t>Подкрашенную высокую коробку от чипсов с крышкой (компрессор);</a:t>
            </a:r>
          </a:p>
          <a:p>
            <a:r>
              <a:rPr lang="ru-RU" sz="2400" b="1" i="1" dirty="0" smtClean="0"/>
              <a:t>Части от пенопластовой упаковки (испаритель и конденсатор);</a:t>
            </a:r>
          </a:p>
          <a:p>
            <a:r>
              <a:rPr lang="ru-RU" sz="2400" b="1" i="1" dirty="0" smtClean="0"/>
              <a:t>Подкрашенную коробку от чая (ВРТ);</a:t>
            </a:r>
          </a:p>
          <a:p>
            <a:r>
              <a:rPr lang="ru-RU" sz="2400" b="1" i="1" dirty="0" smtClean="0"/>
              <a:t>Детская мельница для песочницы и вентилятор от </a:t>
            </a:r>
            <a:r>
              <a:rPr lang="ru-RU" sz="2400" b="1" i="1" dirty="0" err="1" smtClean="0"/>
              <a:t>робоконструктора</a:t>
            </a:r>
            <a:r>
              <a:rPr lang="ru-RU" sz="2400" b="1" i="1" dirty="0" smtClean="0"/>
              <a:t> с батарейками (вентиляторы в разных блоках).</a:t>
            </a:r>
          </a:p>
          <a:p>
            <a:endParaRPr lang="ru-RU" sz="2400" b="1" dirty="0" smtClean="0"/>
          </a:p>
          <a:p>
            <a:endParaRPr lang="ru-RU" sz="2400" b="1" dirty="0" smtClean="0"/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28717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085584" cy="1152128"/>
          </a:xfrm>
        </p:spPr>
        <p:txBody>
          <a:bodyPr>
            <a:noAutofit/>
          </a:bodyPr>
          <a:lstStyle/>
          <a:p>
            <a:r>
              <a:rPr lang="ru-RU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этап: Сборка кондиционера из подручных средств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988840"/>
            <a:ext cx="7207474" cy="122937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dirty="0" smtClean="0"/>
              <a:t>Мы взяли две картонные коробки, обрезали верх и сделали в них дырочки для трубочек. Коробка поменьше была внутренним блоком кондиционера, а побольше - наружным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84" y="3440549"/>
            <a:ext cx="2358940" cy="31452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717032"/>
            <a:ext cx="3456384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9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085584" cy="1152128"/>
          </a:xfrm>
        </p:spPr>
        <p:txBody>
          <a:bodyPr>
            <a:noAutofit/>
          </a:bodyPr>
          <a:lstStyle/>
          <a:p>
            <a:r>
              <a:rPr lang="ru-RU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этап: Сборка кондиционера из подручных средств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988839"/>
            <a:ext cx="7272808" cy="12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Самым увлекательным для детей была установка </a:t>
            </a:r>
            <a:r>
              <a:rPr lang="ru-RU" sz="2400" dirty="0" err="1" smtClean="0"/>
              <a:t>робоконструктора</a:t>
            </a:r>
            <a:r>
              <a:rPr lang="ru-RU" sz="2400" dirty="0" smtClean="0"/>
              <a:t> с батарейками – при нажатии на кнопку, вентилятор вращался.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16" y="3604282"/>
            <a:ext cx="3168352" cy="23762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598934"/>
            <a:ext cx="3129702" cy="234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7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Заключение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0175" y="3212976"/>
            <a:ext cx="7272808" cy="12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В результате у нас получился сборный кондиционер, максимально </a:t>
            </a:r>
            <a:r>
              <a:rPr lang="ru-RU" sz="2400" dirty="0" err="1" smtClean="0"/>
              <a:t>приблеженный</a:t>
            </a:r>
            <a:r>
              <a:rPr lang="ru-RU" sz="2400" dirty="0" smtClean="0"/>
              <a:t> к настоящему по внутренней схеме. Наш проект занял призовое место.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48790" y="1412776"/>
            <a:ext cx="6435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Техническое творчество – вид деятельности воспитанников, результатом которой является технический объект, обладающий признаками полезности и субъективной новизны. 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429293"/>
            <a:ext cx="3187775" cy="23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4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1026</TotalTime>
  <Words>502</Words>
  <Application>Microsoft Office PowerPoint</Application>
  <PresentationFormat>Экран (4:3)</PresentationFormat>
  <Paragraphs>52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Проект по техническому творчеству «Кондиционер»</vt:lpstr>
      <vt:lpstr>Цели и задачи проекта</vt:lpstr>
      <vt:lpstr>Актуальность</vt:lpstr>
      <vt:lpstr>1 этап: Подготовка</vt:lpstr>
      <vt:lpstr>2 этап: Дидактическая игра «Собери по схеме»</vt:lpstr>
      <vt:lpstr>2 этап: Дидактическая игра «Собери по схеме»</vt:lpstr>
      <vt:lpstr>2 этап: Дидактическая игра «Собери по схеме»</vt:lpstr>
      <vt:lpstr>3 этап: Рисунок схемы кондиционера</vt:lpstr>
      <vt:lpstr>4 этап: Сборка кондиционера из подручных средств</vt:lpstr>
      <vt:lpstr>4 этап: Сборка кондиционера из подручных средств</vt:lpstr>
      <vt:lpstr>4 этап: Сборка кондиционера из подручных средств</vt:lpstr>
      <vt:lpstr>Заключение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Хасанова Елена</cp:lastModifiedBy>
  <cp:revision>67</cp:revision>
  <dcterms:created xsi:type="dcterms:W3CDTF">2021-02-17T19:49:48Z</dcterms:created>
  <dcterms:modified xsi:type="dcterms:W3CDTF">2026-01-25T08:18:07Z</dcterms:modified>
</cp:coreProperties>
</file>