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696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8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53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580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666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09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9507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694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18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068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9639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41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09591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6375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559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71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A7680-858E-4ADE-ADA1-A7B6F24568E4}" type="datetimeFigureOut">
              <a:rPr lang="ru-RU" smtClean="0"/>
              <a:t>13.12.2023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9495780-EF52-4F0B-A10A-873DEDA5F1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276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D41E3B-CE93-0CCC-6816-9974E1BFE7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3268" y="503584"/>
            <a:ext cx="9806610" cy="808381"/>
          </a:xfrm>
        </p:spPr>
        <p:txBody>
          <a:bodyPr>
            <a:normAutofit fontScale="90000"/>
          </a:bodyPr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Лучшие работы ИКАР-ДЕБЮТ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5CC7B3-99DC-E0B2-F062-C39A2B27D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53529" y="6188765"/>
            <a:ext cx="901147" cy="437321"/>
          </a:xfrm>
        </p:spPr>
        <p:txBody>
          <a:bodyPr>
            <a:normAutofit/>
          </a:bodyPr>
          <a:lstStyle/>
          <a:p>
            <a:r>
              <a:rPr lang="en-US" dirty="0"/>
              <a:t>2023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395DA5-A57E-FDAB-1E70-294642D34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996" y="1436203"/>
            <a:ext cx="672465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261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A65FC4-DC02-EDC7-03AA-5DA74E011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513" y="442912"/>
            <a:ext cx="9601200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49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5E8E2E-70BD-B8E7-47B1-B8CC7F19C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5" y="261731"/>
            <a:ext cx="950595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67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98925A0-6044-993F-BBAE-269DF5F28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490" y="419100"/>
            <a:ext cx="94297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944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D092F8-91FF-B5DC-146C-CF466C9176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384" y="409575"/>
            <a:ext cx="954405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8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968A0DA-569E-FC88-C266-5E7FD07C0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279" y="419100"/>
            <a:ext cx="939165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42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59985C-7973-34F3-4505-FDB4A0B5F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083" y="419100"/>
            <a:ext cx="93726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61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4ACA00F-0271-7CD6-3599-405E8F150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789" y="381000"/>
            <a:ext cx="94107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20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16E09C-6B5D-2C47-7158-4477FE272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909" y="371475"/>
            <a:ext cx="9677400" cy="61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227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1FB2D8-207D-9088-9460-3C52408F6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651" y="361950"/>
            <a:ext cx="950595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456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BBC8815-F5F1-4A6C-5512-C89D6CCF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10" y="333375"/>
            <a:ext cx="946785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40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EC3E01-FE9D-D3BA-D5E7-403C5F79F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27" t="8119" r="9131" b="10875"/>
          <a:stretch/>
        </p:blipFill>
        <p:spPr>
          <a:xfrm>
            <a:off x="2186609" y="652669"/>
            <a:ext cx="9515061" cy="555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505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12DBE4D-A601-C0DE-17AF-32724B1A6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10" y="400050"/>
            <a:ext cx="946785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76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6B5975-5452-6698-2913-CF6F714DD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698" y="361950"/>
            <a:ext cx="94869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114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B3819C-5DD3-46E6-A6ED-585F09797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351" y="361950"/>
            <a:ext cx="95250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195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217AF3-9F66-D9AB-777A-B7C4DD02C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638" y="419100"/>
            <a:ext cx="9525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303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462901C-FC52-C1F6-E2E1-E61D11D9B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513" y="303557"/>
            <a:ext cx="94488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83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8D81BC-07DC-7C77-4362-128FD4886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923" y="333375"/>
            <a:ext cx="9486900" cy="619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256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4FA989-44CE-9577-F997-7794119EE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892" y="390525"/>
            <a:ext cx="9525000" cy="607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748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0DDABB2-17E8-E843-C866-7A22E4B5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282" y="504825"/>
            <a:ext cx="9582150" cy="584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3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13E3AD9-B42D-21F3-C5D8-3825CA4EB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685" y="466725"/>
            <a:ext cx="9505950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20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B2C6F-29BC-9F61-381A-23181A362D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7" t="9150" r="14458" b="14502"/>
          <a:stretch/>
        </p:blipFill>
        <p:spPr>
          <a:xfrm>
            <a:off x="2725446" y="832203"/>
            <a:ext cx="8911687" cy="519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248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631CB3-4B3D-95B9-CE4C-9277FCDB2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273" y="400050"/>
            <a:ext cx="942975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268A2E0-643D-C1BB-57F8-EB2DBCA01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072" y="400050"/>
            <a:ext cx="46101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0896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81</TotalTime>
  <Words>4</Words>
  <Application>Microsoft Office PowerPoint</Application>
  <PresentationFormat>Широкоэкранный</PresentationFormat>
  <Paragraphs>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Легкий дым</vt:lpstr>
      <vt:lpstr>Лучшие работы ИКАР-ДЕБЮТ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Лучшие работы ИКАР-ДЕБЮТ</dc:title>
  <dc:creator>Альбина Хакимова</dc:creator>
  <cp:lastModifiedBy>Альбина Хакимова</cp:lastModifiedBy>
  <cp:revision>2</cp:revision>
  <dcterms:created xsi:type="dcterms:W3CDTF">2023-12-13T10:15:15Z</dcterms:created>
  <dcterms:modified xsi:type="dcterms:W3CDTF">2023-12-13T11:37:14Z</dcterms:modified>
</cp:coreProperties>
</file>