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1850"/>
    <a:srgbClr val="6D3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2E809-0A9D-4A51-8F15-B13D4B856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AF434E-24E9-463D-8AF7-58BD4CA8B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145762-1EA4-4765-B147-D5DE6E570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A0A84F-B117-4FBB-9461-6380219C2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82314D-86BA-4AE9-8A9F-5BEBFA427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55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4B059-AFDC-4358-BB26-654E11053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4B0749-1E3F-4F4D-9006-3CA6B798B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33CA24-AF5D-42C1-8D3C-C59C6759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340F85-5779-4BFF-8EF3-CD5E0FE5E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4206F0-6616-443C-8F8B-C4CE05B18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49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44D49-4258-41DD-8DD6-33FD73A61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26CD79-5C7B-40D1-A232-DD84EFFD2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95D2AD-E1B2-4B27-9F02-5EBDDD2FC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D5AB16-86F6-433F-9D24-105F041B9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33955E-C8E8-4C89-8B13-E01CD065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53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917BB-2023-48A5-821F-59DD65368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3D1204-682E-482F-BA96-18978AB0AC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384BC1-4D74-46C2-80DA-C9CCF33EE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FD4795-2552-4C01-8362-6D196ED7D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5B828F-1125-4792-91EB-D4FC69B53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1DF757-45CD-4A01-A5A7-F54EB7D10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86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9DBE18-2CEC-4D11-8697-13E46032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54E513-551C-4856-8923-CD654D1C4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0C9E83-1354-456F-930F-FAB6DF373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E48AD8-A20E-4078-B767-9A1F96EBA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9F68DCF-3BF3-4DF2-81E5-353E88451C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913BCA-E0F2-4B4F-B8C5-DDCA061B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B7854CA-E0ED-4487-8745-E65F36848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938D1B-7210-487F-8EE4-C2C3550F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3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19283-6E91-4E6A-88E7-86791C087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57EDF6-F7FD-49D7-A962-326FC98D7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E95BA8F-34EE-45CC-B19C-A1498156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02F2347-18D8-4EE5-ACB6-AAD65FC7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15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15C0B61-39E3-442F-9ACC-450E847BE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2D4A6E-A06C-4871-A0CF-4FD4C0620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2DA1CB-8E42-4BB9-BE71-00F558EF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070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09EE0-D897-4DB9-93A9-C79E7A9D2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201E7F-2AB6-497A-BAC2-0515DF5C9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E4A338-71CB-42C9-8C87-19B382AC57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09535C-56C7-4332-B9B5-260E4214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080C8C-2078-4979-84C3-BB8E28D1B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96E482-E100-4FE7-9ADF-F23228E7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45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018AC-2B6D-433F-98F6-2CCFAEDA1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62F705-7A0B-46B9-B2B3-0BC8266B2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B92255-FC4F-4C61-B2F7-A6596D6F8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69E65C-8262-4581-A302-EB11492C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DD7014-3701-439A-B4A5-B47A2890F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C895DD-0A73-4FC2-8737-B55D7887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683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D539BA-4D7A-4637-A7A1-C389E9FC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AC5B95-F56C-4F23-9194-3269AB0BC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92550E-9DAF-4F07-A1BA-F95D63434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77BED6-F0B6-430A-84C0-3681D443B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0061A-7CAD-4753-994E-866BEA78D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4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128B52F-1431-48FA-9AC2-A28784B56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A8C5EA-6D4E-4465-8CC5-33A701C84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AECAB0-439A-4096-936F-7E51CE6A5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1C7F97-47A3-4D2E-AB2A-055A3D015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46B48E-9673-48CA-B638-8A93CC6E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93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BC769-A1C0-4076-98AB-0E9010C9E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D25D76-A6DC-4F9B-8196-D83A0EFDA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AE9D8A-7F7D-4C5E-917D-19B90A73B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16D8F-E16E-4C2A-B4AE-0407A677809E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CCB1F4-46D0-4A3C-AF91-F4DBD0A6C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9F260-DF30-4101-A978-1AAAA6B4B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5E0FD-1A35-45CD-90B0-C21420B5A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903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5793C99-4E97-4304-9D38-4AB59A554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56EE91-63B5-4EAC-A750-931899521900}"/>
              </a:ext>
            </a:extLst>
          </p:cNvPr>
          <p:cNvSpPr/>
          <p:nvPr/>
        </p:nvSpPr>
        <p:spPr>
          <a:xfrm>
            <a:off x="1735545" y="614660"/>
            <a:ext cx="91870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50" dirty="0">
                <a:ln w="9525" cmpd="sng">
                  <a:solidFill>
                    <a:srgbClr val="6D316E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МУНИЦИПАЛЬНОЕ БЮДЖЕТНОЕ ДОШКОЛЬНОЕ </a:t>
            </a:r>
          </a:p>
          <a:p>
            <a:pPr algn="ctr"/>
            <a:r>
              <a:rPr lang="ru-RU" sz="2800" b="1" cap="none" spc="50" dirty="0">
                <a:ln w="9525" cmpd="sng">
                  <a:solidFill>
                    <a:srgbClr val="6D316E"/>
                  </a:solidFill>
                  <a:prstDash val="solid"/>
                </a:ln>
                <a:solidFill>
                  <a:srgbClr val="7030A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ОБРАЗОВАТЕЛЬНОЕ УЧРЕЖДЕНИЕ «ДЕТСКИЙ САД №30»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3273100-D92A-4799-9FE2-A03A50A24BED}"/>
              </a:ext>
            </a:extLst>
          </p:cNvPr>
          <p:cNvSpPr/>
          <p:nvPr/>
        </p:nvSpPr>
        <p:spPr>
          <a:xfrm>
            <a:off x="1985097" y="2183428"/>
            <a:ext cx="838639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rgbClr val="38185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STEAM</a:t>
            </a:r>
            <a:r>
              <a:rPr lang="ru-RU" sz="5400" b="1" cap="none" spc="0" dirty="0">
                <a:ln w="10160">
                  <a:solidFill>
                    <a:srgbClr val="38185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-ПРОЕКТ</a:t>
            </a:r>
            <a:br>
              <a:rPr lang="ru-RU" sz="5400" b="1" cap="none" spc="0" dirty="0">
                <a:ln w="10160">
                  <a:solidFill>
                    <a:srgbClr val="38185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5400" b="1" cap="none" spc="0" dirty="0">
                <a:ln w="10160">
                  <a:solidFill>
                    <a:srgbClr val="38185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ТЕМА «ПИКСЕЛЬНЫЕ ОЧКИ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81D5040-E796-4A97-B106-B3DB988C9A32}"/>
              </a:ext>
            </a:extLst>
          </p:cNvPr>
          <p:cNvSpPr/>
          <p:nvPr/>
        </p:nvSpPr>
        <p:spPr>
          <a:xfrm>
            <a:off x="7755359" y="4810841"/>
            <a:ext cx="39050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>
                <a:ln w="10160">
                  <a:solidFill>
                    <a:srgbClr val="38185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Буторина И</a:t>
            </a:r>
            <a:r>
              <a:rPr lang="ru-RU" sz="4800" b="1" cap="none" spc="0">
                <a:ln w="10160">
                  <a:solidFill>
                    <a:srgbClr val="38185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.В</a:t>
            </a:r>
            <a:r>
              <a:rPr lang="ru-RU" sz="4800" b="1">
                <a:ln w="10160">
                  <a:solidFill>
                    <a:srgbClr val="38185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4800" b="1" cap="none" spc="0" dirty="0">
              <a:ln w="10160">
                <a:solidFill>
                  <a:srgbClr val="381850"/>
                </a:solidFill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1860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4CA9F2-D921-4B0C-8AF9-0534F38F9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411480"/>
            <a:ext cx="11230636" cy="141414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Пиксель - это наименьшая единица изображения на экране. 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Каждый пиксель представляет  собой точку, которая может иметь определенный цвет и яркость.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04051E-9881-4E70-AAB5-63D248346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082" y="1825625"/>
            <a:ext cx="4109836" cy="4351338"/>
          </a:xfrm>
        </p:spPr>
      </p:pic>
    </p:spTree>
    <p:extLst>
      <p:ext uri="{BB962C8B-B14F-4D97-AF65-F5344CB8AC3E}">
        <p14:creationId xmlns:p14="http://schemas.microsoft.com/office/powerpoint/2010/main" val="310696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0EB272-7696-4399-B3CC-F7881499A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1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Пиксельные очки - это стильный и оригинальный аксессуар, который стал настоящим трендом в мире моды  и цифрового искусства. Они представляют собой очки с линзами, украшенными маленькими элементами . Напоминающими пиксели- минимальные точки изображения на экране.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2B7B30D-794A-4C18-8B77-A781DF189D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67" y="2169947"/>
            <a:ext cx="3056436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087B073D-D6DD-4CC3-9063-93166BF43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43" y="3741576"/>
            <a:ext cx="3656996" cy="151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4EDAA09A-D23D-46EA-B212-451F7E76E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739" y="4646644"/>
            <a:ext cx="3693212" cy="202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64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8BF46-0A78-4604-B511-59281495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Для создания пиксельных очков мы предлагаем выбрать конструктор </a:t>
            </a:r>
            <a:r>
              <a:rPr lang="en-US" sz="2000" b="1" dirty="0">
                <a:solidFill>
                  <a:srgbClr val="7030A0"/>
                </a:solidFill>
              </a:rPr>
              <a:t>Lego </a:t>
            </a:r>
            <a:r>
              <a:rPr lang="en-US" sz="2000" b="1" dirty="0" err="1">
                <a:solidFill>
                  <a:srgbClr val="7030A0"/>
                </a:solidFill>
              </a:rPr>
              <a:t>Wedo</a:t>
            </a:r>
            <a:r>
              <a:rPr lang="en-US" sz="2000" b="1" dirty="0">
                <a:solidFill>
                  <a:srgbClr val="7030A0"/>
                </a:solidFill>
              </a:rPr>
              <a:t> 2</a:t>
            </a:r>
            <a:r>
              <a:rPr lang="ru-RU" sz="2000" b="1" dirty="0">
                <a:solidFill>
                  <a:srgbClr val="7030A0"/>
                </a:solidFill>
              </a:rPr>
              <a:t>.</a:t>
            </a:r>
            <a:r>
              <a:rPr lang="en-US" sz="2000" b="1" dirty="0">
                <a:solidFill>
                  <a:srgbClr val="7030A0"/>
                </a:solidFill>
              </a:rPr>
              <a:t>0</a:t>
            </a:r>
            <a:r>
              <a:rPr lang="ru-RU" sz="2000" b="1" dirty="0">
                <a:solidFill>
                  <a:srgbClr val="7030A0"/>
                </a:solidFill>
              </a:rPr>
              <a:t>, потому что этот конструктор универсален и имеет все необходимые детали.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47D801B3-38D7-4A32-BF74-41231F31DE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792" y="1825625"/>
            <a:ext cx="625641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827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44BC60-ECDF-4DE6-834E-78DCEE8DE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60" y="365125"/>
            <a:ext cx="10420739" cy="19675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rgbClr val="7030A0"/>
                </a:solidFill>
              </a:rPr>
              <a:t>Для сборки пиксельных очков необходимы следующие детали:</a:t>
            </a:r>
            <a:br>
              <a:rPr lang="ru-RU" sz="2700" b="1" dirty="0">
                <a:solidFill>
                  <a:srgbClr val="7030A0"/>
                </a:solidFill>
              </a:rPr>
            </a:br>
            <a:r>
              <a:rPr lang="ru-RU" sz="2200" b="1" dirty="0">
                <a:solidFill>
                  <a:srgbClr val="7030A0"/>
                </a:solidFill>
              </a:rPr>
              <a:t>1) Балки LEGO для рамки и дужек</a:t>
            </a:r>
            <a:br>
              <a:rPr lang="ru-RU" sz="2200" b="1" dirty="0">
                <a:solidFill>
                  <a:srgbClr val="7030A0"/>
                </a:solidFill>
              </a:rPr>
            </a:br>
            <a:r>
              <a:rPr lang="ru-RU" sz="2200" b="1" dirty="0">
                <a:solidFill>
                  <a:srgbClr val="7030A0"/>
                </a:solidFill>
              </a:rPr>
              <a:t>2) Плоские пластины для линз</a:t>
            </a:r>
            <a:br>
              <a:rPr lang="ru-RU" sz="2200" b="1" dirty="0">
                <a:solidFill>
                  <a:srgbClr val="7030A0"/>
                </a:solidFill>
              </a:rPr>
            </a:br>
            <a:r>
              <a:rPr lang="ru-RU" sz="2200" b="1" dirty="0">
                <a:solidFill>
                  <a:srgbClr val="7030A0"/>
                </a:solidFill>
              </a:rPr>
              <a:t>3) Кубики 1x1 разных цветов для пиксельного узора</a:t>
            </a:r>
            <a:br>
              <a:rPr lang="ru-RU" sz="2200" b="1" dirty="0">
                <a:solidFill>
                  <a:srgbClr val="7030A0"/>
                </a:solidFill>
              </a:rPr>
            </a:br>
            <a:r>
              <a:rPr lang="ru-RU" sz="2200" b="1" dirty="0">
                <a:solidFill>
                  <a:srgbClr val="7030A0"/>
                </a:solidFill>
              </a:rPr>
              <a:t>4) Оси и штифты для крепления деталей</a:t>
            </a:r>
            <a:br>
              <a:rPr lang="ru-RU" dirty="0"/>
            </a:br>
            <a:br>
              <a:rPr lang="ru-RU" sz="2000" dirty="0"/>
            </a:br>
            <a:endParaRPr lang="ru-RU" sz="2000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EF77F32F-FC2A-4E04-8527-672475B91F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431" y="1931225"/>
            <a:ext cx="7715138" cy="4351338"/>
          </a:xfrm>
        </p:spPr>
      </p:pic>
    </p:spTree>
    <p:extLst>
      <p:ext uri="{BB962C8B-B14F-4D97-AF65-F5344CB8AC3E}">
        <p14:creationId xmlns:p14="http://schemas.microsoft.com/office/powerpoint/2010/main" val="2980882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587CE-B8FA-4295-9FAC-BB49FFDBC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Сборка рамки очков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Соберите прямоугольную рамку из балок нужного размера.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Используйте оси для соединения балок в углах, чтобы конструкция была прочной.</a:t>
            </a:r>
            <a:endParaRPr lang="ru-RU" sz="22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3556EAD-26E4-4997-A47F-A57A7907F5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431" y="1825625"/>
            <a:ext cx="7715138" cy="4351338"/>
          </a:xfrm>
        </p:spPr>
      </p:pic>
    </p:spTree>
    <p:extLst>
      <p:ext uri="{BB962C8B-B14F-4D97-AF65-F5344CB8AC3E}">
        <p14:creationId xmlns:p14="http://schemas.microsoft.com/office/powerpoint/2010/main" val="2976760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167E7-37CF-4ADA-AB80-1E7FE264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Создание пиксельного узора на линзах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Возьмите плоскую пластину, которая будет служить линзой.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Разместите на ней кубики 1x1 разных цветов в виде пикселей, 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создавая узор по вашему желанию.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3E2EA13-B55F-490B-82D6-1A7BD000F9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864424"/>
            <a:ext cx="4554274" cy="3529033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50A071-376C-4B47-8008-07633B755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526" y="2666264"/>
            <a:ext cx="4554274" cy="349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62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BD82E6-2A6B-4CDC-8FA3-60ED42E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Крепление линз к рамке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Прикрепите собранные линзы к рамке с помощью осей или штифтов.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Убедитесь, что крепления надежны и линзы не выпадают.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167C9A2-1598-4BC2-A562-D7B9A470F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256" y="1941207"/>
            <a:ext cx="7469488" cy="4212792"/>
          </a:xfrm>
        </p:spPr>
      </p:pic>
    </p:spTree>
    <p:extLst>
      <p:ext uri="{BB962C8B-B14F-4D97-AF65-F5344CB8AC3E}">
        <p14:creationId xmlns:p14="http://schemas.microsoft.com/office/powerpoint/2010/main" val="1608591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01E7F-BE5B-475C-9654-0F873813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Сборка дужек и их крепление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Соберите дужки из балок и соединительных элементов.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Прикрепите дужки к бокам рамки с помощью шарниров, чтобы они могли сгибаться.</a:t>
            </a:r>
            <a:br>
              <a:rPr lang="ru-RU" sz="2000" b="1" dirty="0">
                <a:solidFill>
                  <a:srgbClr val="7030A0"/>
                </a:solidFill>
              </a:rPr>
            </a:b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B8A37A-336F-47C6-9B1C-6D7A51175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1961">
            <a:off x="352865" y="1944024"/>
            <a:ext cx="3432805" cy="193610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DF149C-8687-42A5-BC0A-1A3644D5F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1454029"/>
            <a:ext cx="2010262" cy="27385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6A2A2D-468D-4D59-A0F8-846431125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9746">
            <a:off x="7651602" y="2262707"/>
            <a:ext cx="3615362" cy="20390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8B6748-1808-4106-A616-F6ED97897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26" y="4370120"/>
            <a:ext cx="4150032" cy="234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31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4E9C2-6B17-49EB-97CA-0292B1DEB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014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Осмотрите готовую модель: все детали должны быть прочно закреплены, очки устойчивы к небольшим нагрузкам.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При желании добавьте дополнительные декоративные элементы — например, яркие детали на дужках или вокруг линз для усиления эффекта пикселей.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BD08A920-4A04-4136-AD8A-9F1041F55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730" y="2066544"/>
            <a:ext cx="6622540" cy="3735113"/>
          </a:xfrm>
        </p:spPr>
      </p:pic>
    </p:spTree>
    <p:extLst>
      <p:ext uri="{BB962C8B-B14F-4D97-AF65-F5344CB8AC3E}">
        <p14:creationId xmlns:p14="http://schemas.microsoft.com/office/powerpoint/2010/main" val="7624497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133</Words>
  <Application>Microsoft Office PowerPoint</Application>
  <PresentationFormat>Широкоэкранный</PresentationFormat>
  <Paragraphs>13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Пиксель - это наименьшая единица изображения на экране.  Каждый пиксель представляет  собой точку, которая может иметь определенный цвет и яркость. </vt:lpstr>
      <vt:lpstr>Пиксельные очки - это стильный и оригинальный аксессуар, который стал настоящим трендом в мире моды  и цифрового искусства. Они представляют собой очки с линзами, украшенными маленькими элементами . Напоминающими пиксели- минимальные точки изображения на экране.</vt:lpstr>
      <vt:lpstr>Для создания пиксельных очков мы предлагаем выбрать конструктор Lego Wedo 2.0, потому что этот конструктор универсален и имеет все необходимые детали.</vt:lpstr>
      <vt:lpstr>Для сборки пиксельных очков необходимы следующие детали: 1) Балки LEGO для рамки и дужек 2) Плоские пластины для линз 3) Кубики 1x1 разных цветов для пиксельного узора 4) Оси и штифты для крепления деталей  </vt:lpstr>
      <vt:lpstr>Сборка рамки очков Соберите прямоугольную рамку из балок нужного размера. Используйте оси для соединения балок в углах, чтобы конструкция была прочной.</vt:lpstr>
      <vt:lpstr>Создание пиксельного узора на линзах Возьмите плоскую пластину, которая будет служить линзой. Разместите на ней кубики 1x1 разных цветов в виде пикселей,  создавая узор по вашему желанию.</vt:lpstr>
      <vt:lpstr>Крепление линз к рамке Прикрепите собранные линзы к рамке с помощью осей или штифтов. Убедитесь, что крепления надежны и линзы не выпадают.</vt:lpstr>
      <vt:lpstr>Сборка дужек и их крепление Соберите дужки из балок и соединительных элементов. Прикрепите дужки к бокам рамки с помощью шарниров, чтобы они могли сгибаться. </vt:lpstr>
      <vt:lpstr>Осмотрите готовую модель: все детали должны быть прочно закреплены, очки устойчивы к небольшим нагрузкам. При желании добавьте дополнительные декоративные элементы — например, яркие детали на дужках или вокруг линз для усиления эффекта пикселей.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STEAM-ПРОЕКТ  ТЕМА «ПИКСЕЛЬНЫЕ ОЧКИ</dc:title>
  <dc:creator>Home</dc:creator>
  <cp:lastModifiedBy>Home</cp:lastModifiedBy>
  <cp:revision>14</cp:revision>
  <dcterms:created xsi:type="dcterms:W3CDTF">2025-05-19T11:21:40Z</dcterms:created>
  <dcterms:modified xsi:type="dcterms:W3CDTF">2025-10-05T05:56:28Z</dcterms:modified>
</cp:coreProperties>
</file>